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540.svg" ContentType="image/svg"/>
  <Override PartName="/ppt/media/image125.svg" ContentType="image/svg"/>
  <Override PartName="/ppt/media/image219.png" ContentType="image/png"/>
  <Override PartName="/ppt/media/image532.svg" ContentType="image/svg"/>
  <Override PartName="/ppt/media/image597.png" ContentType="image/png"/>
  <Override PartName="/ppt/media/image530.svg" ContentType="image/svg"/>
  <Override PartName="/ppt/media/image209.png" ContentType="image/png"/>
  <Override PartName="/ppt/media/image595.png" ContentType="image/png"/>
  <Override PartName="/ppt/media/image522.svg" ContentType="image/svg"/>
  <Override PartName="/ppt/media/image587.png" ContentType="image/png"/>
  <Override PartName="/ppt/media/image520.svg" ContentType="image/svg"/>
  <Override PartName="/ppt/media/image585.png" ContentType="image/png"/>
  <Override PartName="/ppt/media/image512.svg" ContentType="image/svg"/>
  <Override PartName="/ppt/media/image577.png" ContentType="image/png"/>
  <Override PartName="/ppt/media/image510.svg" ContentType="image/svg"/>
  <Override PartName="/ppt/media/image575.png" ContentType="image/png"/>
  <Override PartName="/ppt/media/image503.png" ContentType="image/png"/>
  <Override PartName="/ppt/media/image380.svg" ContentType="image/svg"/>
  <Override PartName="/ppt/media/image502.svg" ContentType="image/svg"/>
  <Override PartName="/ppt/media/image567.png" ContentType="image/png"/>
  <Override PartName="/ppt/media/image501.png" ContentType="image/png"/>
  <Override PartName="/ppt/media/image500.svg" ContentType="image/svg"/>
  <Override PartName="/ppt/media/image565.png" ContentType="image/png"/>
  <Override PartName="/ppt/media/image499.png" ContentType="image/png"/>
  <Override PartName="/ppt/media/image434.svg" ContentType="image/svg"/>
  <Override PartName="/ppt/media/image473.png" ContentType="image/png"/>
  <Override PartName="/ppt/media/image472.svg" ContentType="image/svg"/>
  <Override PartName="/ppt/media/image471.png" ContentType="image/png"/>
  <Override PartName="/ppt/media/image470.svg" ContentType="image/svg"/>
  <Override PartName="/ppt/media/image462.svg" ContentType="image/svg"/>
  <Override PartName="/ppt/media/image460.svg" ContentType="image/svg"/>
  <Override PartName="/ppt/media/image453.png" ContentType="image/png"/>
  <Override PartName="/ppt/media/image452.svg" ContentType="image/svg"/>
  <Override PartName="/ppt/media/image451.png" ContentType="image/png"/>
  <Override PartName="/ppt/media/image450.svg" ContentType="image/svg"/>
  <Override PartName="/ppt/media/image443.png" ContentType="image/png"/>
  <Override PartName="/ppt/media/image442.svg" ContentType="image/svg"/>
  <Override PartName="/ppt/media/image441.png" ContentType="image/png"/>
  <Override PartName="/ppt/media/image440.svg" ContentType="image/svg"/>
  <Override PartName="/ppt/media/image119.png" ContentType="image/png"/>
  <Override PartName="/ppt/media/image433.png" ContentType="image/png"/>
  <Override PartName="/ppt/media/image432.svg" ContentType="image/svg"/>
  <Override PartName="/ppt/media/image497.png" ContentType="image/png"/>
  <Override PartName="/ppt/media/image431.png" ContentType="image/png"/>
  <Override PartName="/ppt/media/image430.svg" ContentType="image/svg"/>
  <Override PartName="/ppt/media/image109.png" ContentType="image/png"/>
  <Override PartName="/ppt/media/image495.png" ContentType="image/png"/>
  <Override PartName="/ppt/media/image403.png" ContentType="image/png"/>
  <Override PartName="/ppt/media/image280.svg" ContentType="image/svg"/>
  <Override PartName="/ppt/media/image401.png" ContentType="image/png"/>
  <Override PartName="/ppt/media/image396.svg" ContentType="image/svg"/>
  <Override PartName="/ppt/media/image519.png" ContentType="image/png"/>
  <Override PartName="/ppt/media/image840.svg" ContentType="image/svg"/>
  <Override PartName="/ppt/media/image394.svg" ContentType="image/svg"/>
  <Override PartName="/ppt/media/image517.png" ContentType="image/png"/>
  <Override PartName="/ppt/media/image392.svg" ContentType="image/svg"/>
  <Override PartName="/ppt/media/image515.png" ContentType="image/png"/>
  <Override PartName="/ppt/media/image391.png" ContentType="image/png"/>
  <Override PartName="/ppt/media/image390.svg" ContentType="image/svg"/>
  <Override PartName="/ppt/media/image513.png" ContentType="image/png"/>
  <Override PartName="/ppt/media/image382.svg" ContentType="image/svg"/>
  <Override PartName="/ppt/media/image505.png" ContentType="image/png"/>
  <Override PartName="/ppt/media/image381.png" ContentType="image/png"/>
  <Override PartName="/ppt/media/image372.svg" ContentType="image/svg"/>
  <Override PartName="/ppt/media/image881.png" ContentType="image/png"/>
  <Override PartName="/ppt/media/image371.png" ContentType="image/png"/>
  <Override PartName="/ppt/media/image370.svg" ContentType="image/svg"/>
  <Override PartName="/ppt/media/image366.svg" ContentType="image/svg"/>
  <Override PartName="/ppt/media/image810.svg" ContentType="image/svg"/>
  <Override PartName="/ppt/media/image875.png" ContentType="image/png"/>
  <Override PartName="/ppt/media/image364.svg" ContentType="image/svg"/>
  <Override PartName="/ppt/media/image873.png" ContentType="image/png"/>
  <Override PartName="/ppt/media/image362.svg" ContentType="image/svg"/>
  <Override PartName="/ppt/media/image871.png" ContentType="image/png"/>
  <Override PartName="/ppt/media/image361.png" ContentType="image/png"/>
  <Override PartName="/ppt/media/image360.svg" ContentType="image/svg"/>
  <Override PartName="/ppt/media/image358.svg" ContentType="image/svg"/>
  <Override PartName="/ppt/media/image1.png" ContentType="image/png"/>
  <Override PartName="/ppt/media/image802.svg" ContentType="image/svg"/>
  <Override PartName="/ppt/media/image867.png" ContentType="image/png"/>
  <Override PartName="/ppt/media/image356.svg" ContentType="image/svg"/>
  <Override PartName="/ppt/media/image800.svg" ContentType="image/svg"/>
  <Override PartName="/ppt/media/image865.png" ContentType="image/png"/>
  <Override PartName="/ppt/media/image355.png" ContentType="image/png"/>
  <Override PartName="/ppt/media/image354.svg" ContentType="image/svg"/>
  <Override PartName="/ppt/media/image863.png" ContentType="image/png"/>
  <Override PartName="/ppt/media/image353.png" ContentType="image/png"/>
  <Override PartName="/ppt/media/image352.svg" ContentType="image/svg"/>
  <Override PartName="/ppt/media/image861.png" ContentType="image/png"/>
  <Override PartName="/ppt/media/image351.png" ContentType="image/png"/>
  <Override PartName="/ppt/media/image350.svg" ContentType="image/svg"/>
  <Override PartName="/ppt/media/image538.svg" ContentType="image/svg"/>
  <Override PartName="/ppt/media/image344.svg" ContentType="image/svg"/>
  <Override PartName="/ppt/media/image853.png" ContentType="image/png"/>
  <Override PartName="/ppt/media/image537.png" ContentType="image/png"/>
  <Override PartName="/ppt/media/image343.png" ContentType="image/png"/>
  <Override PartName="/ppt/media/image536.svg" ContentType="image/svg"/>
  <Override PartName="/ppt/media/image342.svg" ContentType="image/svg"/>
  <Override PartName="/ppt/media/image851.png" ContentType="image/png"/>
  <Override PartName="/ppt/media/image535.png" ContentType="image/png"/>
  <Override PartName="/ppt/media/image341.png" ContentType="image/png"/>
  <Override PartName="/ppt/media/image534.svg" ContentType="image/svg"/>
  <Override PartName="/ppt/media/image599.png" ContentType="image/png"/>
  <Override PartName="/ppt/media/image340.svg" ContentType="image/svg"/>
  <Override PartName="/ppt/media/image339.png" ContentType="image/png"/>
  <Override PartName="/ppt/media/image660.svg" ContentType="image/svg"/>
  <Override PartName="/ppt/media/image338.svg" ContentType="image/svg"/>
  <Override PartName="/ppt/media/image847.png" ContentType="image/png"/>
  <Override PartName="/ppt/media/image337.png" ContentType="image/png"/>
  <Override PartName="/ppt/media/image336.svg" ContentType="image/svg"/>
  <Override PartName="/ppt/media/image845.png" ContentType="image/png"/>
  <Override PartName="/ppt/media/image529.png" ContentType="image/png"/>
  <Override PartName="/ppt/media/image850.svg" ContentType="image/svg"/>
  <Override PartName="/ppt/media/image335.png" ContentType="image/png"/>
  <Override PartName="/ppt/media/image528.svg" ContentType="image/svg"/>
  <Override PartName="/ppt/media/image334.svg" ContentType="image/svg"/>
  <Override PartName="/ppt/media/image399.png" ContentType="image/png"/>
  <Override PartName="/ppt/media/image843.png" ContentType="image/png"/>
  <Override PartName="/ppt/media/image527.png" ContentType="image/png"/>
  <Override PartName="/ppt/media/image333.png" ContentType="image/png"/>
  <Override PartName="/ppt/media/image526.svg" ContentType="image/svg"/>
  <Override PartName="/ppt/media/image332.svg" ContentType="image/svg"/>
  <Override PartName="/ppt/media/image397.png" ContentType="image/png"/>
  <Override PartName="/ppt/media/image841.png" ContentType="image/png"/>
  <Override PartName="/ppt/media/image525.png" ContentType="image/png"/>
  <Override PartName="/ppt/media/image331.png" ContentType="image/png"/>
  <Override PartName="/ppt/media/image524.svg" ContentType="image/svg"/>
  <Override PartName="/ppt/media/image589.png" ContentType="image/png"/>
  <Override PartName="/ppt/media/image330.svg" ContentType="image/svg"/>
  <Override PartName="/ppt/media/image395.png" ContentType="image/png"/>
  <Override PartName="/ppt/media/image329.png" ContentType="image/png"/>
  <Override PartName="/ppt/media/image650.svg" ContentType="image/svg"/>
  <Override PartName="/ppt/media/image328.svg" ContentType="image/svg"/>
  <Override PartName="/ppt/media/image837.png" ContentType="image/png"/>
  <Override PartName="/ppt/media/image327.png" ContentType="image/png"/>
  <Override PartName="/ppt/media/image326.svg" ContentType="image/svg"/>
  <Override PartName="/ppt/media/image835.png" ContentType="image/png"/>
  <Override PartName="/ppt/media/image325.png" ContentType="image/png"/>
  <Override PartName="/ppt/media/image518.svg" ContentType="image/svg"/>
  <Override PartName="/ppt/media/image324.svg" ContentType="image/svg"/>
  <Override PartName="/ppt/media/image389.png" ContentType="image/png"/>
  <Override PartName="/ppt/media/image833.png" ContentType="image/png"/>
  <Override PartName="/ppt/media/image323.png" ContentType="image/png"/>
  <Override PartName="/ppt/media/image516.svg" ContentType="image/svg"/>
  <Override PartName="/ppt/media/image322.svg" ContentType="image/svg"/>
  <Override PartName="/ppt/media/image387.png" ContentType="image/png"/>
  <Override PartName="/ppt/media/image831.png" ContentType="image/png"/>
  <Override PartName="/ppt/media/image321.png" ContentType="image/png"/>
  <Override PartName="/ppt/media/image514.svg" ContentType="image/svg"/>
  <Override PartName="/ppt/media/image579.png" ContentType="image/png"/>
  <Override PartName="/ppt/media/image320.svg" ContentType="image/svg"/>
  <Override PartName="/ppt/media/image385.png" ContentType="image/png"/>
  <Override PartName="/ppt/media/image319.png" ContentType="image/png"/>
  <Override PartName="/ppt/media/image196.svg" ContentType="image/svg"/>
  <Override PartName="/ppt/media/image640.svg" ContentType="image/svg"/>
  <Override PartName="/ppt/media/image318.svg" ContentType="image/svg"/>
  <Override PartName="/ppt/media/image827.png" ContentType="image/png"/>
  <Override PartName="/ppt/media/image317.png" ContentType="image/png"/>
  <Override PartName="/ppt/media/image194.svg" ContentType="image/svg"/>
  <Override PartName="/ppt/media/image316.svg" ContentType="image/svg"/>
  <Override PartName="/ppt/media/image825.png" ContentType="image/png"/>
  <Override PartName="/ppt/media/image509.png" ContentType="image/png"/>
  <Override PartName="/ppt/media/image386.svg" ContentType="image/svg"/>
  <Override PartName="/ppt/media/image830.svg" ContentType="image/svg"/>
  <Override PartName="/ppt/media/image315.png" ContentType="image/png"/>
  <Override PartName="/ppt/media/image192.svg" ContentType="image/svg"/>
  <Override PartName="/ppt/media/image508.svg" ContentType="image/svg"/>
  <Override PartName="/ppt/media/image314.svg" ContentType="image/svg"/>
  <Override PartName="/ppt/media/image379.png" ContentType="image/png"/>
  <Override PartName="/ppt/media/image823.png" ContentType="image/png"/>
  <Override PartName="/ppt/media/image506.svg" ContentType="image/svg"/>
  <Override PartName="/ppt/media/image312.svg" ContentType="image/svg"/>
  <Override PartName="/ppt/media/image377.png" ContentType="image/png"/>
  <Override PartName="/ppt/media/image821.png" ContentType="image/png"/>
  <Override PartName="/ppt/media/image504.svg" ContentType="image/svg"/>
  <Override PartName="/ppt/media/image569.png" ContentType="image/png"/>
  <Override PartName="/ppt/media/image310.svg" ContentType="image/svg"/>
  <Override PartName="/ppt/media/image375.png" ContentType="image/png"/>
  <Override PartName="/ppt/media/image303.png" ContentType="image/png"/>
  <Override PartName="/ppt/media/image180.svg" ContentType="image/svg"/>
  <Override PartName="/ppt/media/image302.svg" ContentType="image/svg"/>
  <Override PartName="/ppt/media/image367.png" ContentType="image/png"/>
  <Override PartName="/ppt/media/image811.png" ContentType="image/png"/>
  <Override PartName="/ppt/media/image300.svg" ContentType="image/svg"/>
  <Override PartName="/ppt/media/image365.png" ContentType="image/png"/>
  <Override PartName="/ppt/media/image299.png" ContentType="image/png"/>
  <Override PartName="/ppt/media/image234.svg" ContentType="image/svg"/>
  <Override PartName="/ppt/media/image743.png" ContentType="image/png"/>
  <Override PartName="/ppt/media/image298.svg" ContentType="image/svg"/>
  <Override PartName="/ppt/media/image742.svg" ContentType="image/svg"/>
  <Override PartName="/ppt/media/image297.png" ContentType="image/png"/>
  <Override PartName="/ppt/media/image232.svg" ContentType="image/svg"/>
  <Override PartName="/ppt/media/image741.png" ContentType="image/png"/>
  <Override PartName="/ppt/media/image296.svg" ContentType="image/svg"/>
  <Override PartName="/ppt/media/image419.png" ContentType="image/png"/>
  <Override PartName="/ppt/media/image740.svg" ContentType="image/svg"/>
  <Override PartName="/ppt/media/image489.png" ContentType="image/png"/>
  <Override PartName="/ppt/media/image424.svg" ContentType="image/svg"/>
  <Override PartName="/ppt/media/image295.png" ContentType="image/png"/>
  <Override PartName="/ppt/media/image230.svg" ContentType="image/svg"/>
  <Override PartName="/ppt/media/image289.png" ContentType="image/png"/>
  <Override PartName="/ppt/media/image224.svg" ContentType="image/svg"/>
  <Override PartName="/ppt/media/image733.png" ContentType="image/png"/>
  <Override PartName="/ppt/media/image288.svg" ContentType="image/svg"/>
  <Override PartName="/ppt/media/image732.svg" ContentType="image/svg"/>
  <Override PartName="/ppt/media/image797.png" ContentType="image/png"/>
  <Override PartName="/ppt/media/image287.png" ContentType="image/png"/>
  <Override PartName="/ppt/media/image222.svg" ContentType="image/svg"/>
  <Override PartName="/ppt/media/image731.png" ContentType="image/png"/>
  <Override PartName="/ppt/media/image286.svg" ContentType="image/svg"/>
  <Override PartName="/ppt/media/image409.png" ContentType="image/png"/>
  <Override PartName="/ppt/media/image730.svg" ContentType="image/svg"/>
  <Override PartName="/ppt/media/image795.png" ContentType="image/png"/>
  <Override PartName="/ppt/media/image479.png" ContentType="image/png"/>
  <Override PartName="/ppt/media/image414.svg" ContentType="image/svg"/>
  <Override PartName="/ppt/media/image285.png" ContentType="image/png"/>
  <Override PartName="/ppt/media/image220.svg" ContentType="image/svg"/>
  <Override PartName="/ppt/media/image478.svg" ContentType="image/svg"/>
  <Override PartName="/ppt/media/image284.svg" ContentType="image/svg"/>
  <Override PartName="/ppt/media/image407.png" ContentType="image/png"/>
  <Override PartName="/ppt/media/image793.png" ContentType="image/png"/>
  <Override PartName="/ppt/media/image477.png" ContentType="image/png"/>
  <Override PartName="/ppt/media/image412.svg" ContentType="image/svg"/>
  <Override PartName="/ppt/media/image283.png" ContentType="image/png"/>
  <Override PartName="/ppt/media/image476.svg" ContentType="image/svg"/>
  <Override PartName="/ppt/media/image282.svg" ContentType="image/svg"/>
  <Override PartName="/ppt/media/image405.png" ContentType="image/png"/>
  <Override PartName="/ppt/media/image791.png" ContentType="image/png"/>
  <Override PartName="/ppt/media/image475.png" ContentType="image/png"/>
  <Override PartName="/ppt/media/image410.svg" ContentType="image/svg"/>
  <Override PartName="/ppt/media/image281.png" ContentType="image/png"/>
  <Override PartName="/ppt/media/image474.svg" ContentType="image/svg"/>
  <Override PartName="/ppt/media/image279.png" ContentType="image/png"/>
  <Override PartName="/ppt/media/image214.svg" ContentType="image/svg"/>
  <Override PartName="/ppt/media/image723.png" ContentType="image/png"/>
  <Override PartName="/ppt/media/image278.svg" ContentType="image/svg"/>
  <Override PartName="/ppt/media/image722.svg" ContentType="image/svg"/>
  <Override PartName="/ppt/media/image787.png" ContentType="image/png"/>
  <Override PartName="/ppt/media/image277.png" ContentType="image/png"/>
  <Override PartName="/ppt/media/image212.svg" ContentType="image/svg"/>
  <Override PartName="/ppt/media/image721.png" ContentType="image/png"/>
  <Override PartName="/ppt/media/image276.svg" ContentType="image/svg"/>
  <Override PartName="/ppt/media/image720.svg" ContentType="image/svg"/>
  <Override PartName="/ppt/media/image785.png" ContentType="image/png"/>
  <Override PartName="/ppt/media/image469.png" ContentType="image/png"/>
  <Override PartName="/ppt/media/image404.svg" ContentType="image/svg"/>
  <Override PartName="/ppt/media/image790.svg" ContentType="image/svg"/>
  <Override PartName="/ppt/media/image275.png" ContentType="image/png"/>
  <Override PartName="/ppt/media/image210.svg" ContentType="image/svg"/>
  <Override PartName="/ppt/media/image468.svg" ContentType="image/svg"/>
  <Override PartName="/ppt/media/image274.svg" ContentType="image/svg"/>
  <Override PartName="/ppt/media/image783.png" ContentType="image/png"/>
  <Override PartName="/ppt/media/image467.png" ContentType="image/png"/>
  <Override PartName="/ppt/media/image402.svg" ContentType="image/svg"/>
  <Override PartName="/ppt/media/image273.png" ContentType="image/png"/>
  <Override PartName="/ppt/media/image466.svg" ContentType="image/svg"/>
  <Override PartName="/ppt/media/image272.svg" ContentType="image/svg"/>
  <Override PartName="/ppt/media/image781.png" ContentType="image/png"/>
  <Override PartName="/ppt/media/image465.png" ContentType="image/png"/>
  <Override PartName="/ppt/media/image400.svg" ContentType="image/svg"/>
  <Override PartName="/ppt/media/image880.png" ContentType="image/png"/>
  <Override PartName="/ppt/media/image271.png" ContentType="image/png"/>
  <Override PartName="/ppt/media/image464.svg" ContentType="image/svg"/>
  <Override PartName="/ppt/media/image270.svg" ContentType="image/svg"/>
  <Override PartName="/ppt/media/image269.png" ContentType="image/png"/>
  <Override PartName="/ppt/media/image204.svg" ContentType="image/svg"/>
  <Override PartName="/ppt/media/image590.svg" ContentType="image/svg"/>
  <Override PartName="/ppt/media/image713.png" ContentType="image/png"/>
  <Override PartName="/ppt/media/image268.svg" ContentType="image/svg"/>
  <Override PartName="/ppt/media/image712.svg" ContentType="image/svg"/>
  <Override PartName="/ppt/media/image777.png" ContentType="image/png"/>
  <Override PartName="/ppt/media/image267.png" ContentType="image/png"/>
  <Override PartName="/ppt/media/image173.svg" ContentType="image/svg"/>
  <Override PartName="/ppt/media/image202.svg" ContentType="image/svg"/>
  <Override PartName="/ppt/media/image711.png" ContentType="image/png"/>
  <Override PartName="/ppt/media/image266.svg" ContentType="image/svg"/>
  <Override PartName="/ppt/media/image710.svg" ContentType="image/svg"/>
  <Override PartName="/ppt/media/image775.png" ContentType="image/png"/>
  <Override PartName="/ppt/media/image459.png" ContentType="image/png"/>
  <Override PartName="/ppt/media/image780.svg" ContentType="image/svg"/>
  <Override PartName="/ppt/media/image265.png" ContentType="image/png"/>
  <Override PartName="/ppt/media/image171.svg" ContentType="image/svg"/>
  <Override PartName="/ppt/media/image200.svg" ContentType="image/svg"/>
  <Override PartName="/ppt/media/image458.svg" ContentType="image/svg"/>
  <Override PartName="/ppt/media/image264.svg" ContentType="image/svg"/>
  <Override PartName="/ppt/media/image773.png" ContentType="image/png"/>
  <Override PartName="/ppt/media/image457.png" ContentType="image/png"/>
  <Override PartName="/ppt/media/image263.png" ContentType="image/png"/>
  <Override PartName="/ppt/media/image456.svg" ContentType="image/svg"/>
  <Override PartName="/ppt/media/image262.svg" ContentType="image/svg"/>
  <Override PartName="/ppt/media/image771.png" ContentType="image/png"/>
  <Override PartName="/ppt/media/image455.png" ContentType="image/png"/>
  <Override PartName="/ppt/media/image261.png" ContentType="image/png"/>
  <Override PartName="/ppt/media/image454.svg" ContentType="image/svg"/>
  <Override PartName="/ppt/media/image260.svg" ContentType="image/svg"/>
  <Override PartName="/ppt/media/image259.png" ContentType="image/png"/>
  <Override PartName="/ppt/media/image580.svg" ContentType="image/svg"/>
  <Override PartName="/ppt/media/image703.png" ContentType="image/png"/>
  <Override PartName="/ppt/media/image258.svg" ContentType="image/svg"/>
  <Override PartName="/ppt/media/image702.svg" ContentType="image/svg"/>
  <Override PartName="/ppt/media/image767.png" ContentType="image/png"/>
  <Override PartName="/ppt/media/image494.svg" ContentType="image/svg"/>
  <Override PartName="/ppt/media/image108.svg" ContentType="image/svg"/>
  <Override PartName="/ppt/media/image617.png" ContentType="image/png"/>
  <Override PartName="/ppt/media/image135.svg" ContentType="image/svg"/>
  <Override PartName="/ppt/media/image229.png" ContentType="image/png"/>
  <Override PartName="/ppt/media/image550.svg" ContentType="image/svg"/>
  <Override PartName="/ppt/media/image117.png" ContentType="image/png"/>
  <Override PartName="/ppt/media/image492.svg" ContentType="image/svg"/>
  <Override PartName="/ppt/media/image106.svg" ContentType="image/svg"/>
  <Override PartName="/ppt/media/image615.png" ContentType="image/png"/>
  <Override PartName="/ppt/media/image133.svg" ContentType="image/svg"/>
  <Override PartName="/ppt/media/image227.png" ContentType="image/png"/>
  <Override PartName="/ppt/media/image383.png" ContentType="image/png"/>
  <Override PartName="/ppt/media/image31.svg" ContentType="image/svg"/>
  <Override PartName="/ppt/media/image96.png" ContentType="image/png"/>
  <Override PartName="/ppt/media/image490.svg" ContentType="image/svg"/>
  <Override PartName="/ppt/media/image104.svg" ContentType="image/svg"/>
  <Override PartName="/ppt/media/image613.png" ContentType="image/png"/>
  <Override PartName="/ppt/media/image131.svg" ContentType="image/svg"/>
  <Override PartName="/ppt/media/image225.png" ContentType="image/png"/>
  <Override PartName="/ppt/media/image305.png" ContentType="image/png"/>
  <Override PartName="/ppt/media/image182.svg" ContentType="image/svg"/>
  <Override PartName="/ppt/media/image691.png" ContentType="image/png"/>
  <Override PartName="/ppt/media/image111.png" ContentType="image/png"/>
  <Override PartName="/ppt/media/image25.svg" ContentType="image/svg"/>
  <Override PartName="/ppt/media/image304.svg" ContentType="image/svg"/>
  <Override PartName="/ppt/media/image369.png" ContentType="image/png"/>
  <Override PartName="/ppt/media/image690.svg" ContentType="image/svg"/>
  <Override PartName="/ppt/media/image813.png" ContentType="image/png"/>
  <Override PartName="/ppt/media/image110.svg" ContentType="image/svg"/>
  <Override PartName="/ppt/media/image89.svg" ContentType="image/svg"/>
  <Override PartName="/ppt/media/image175.png" ContentType="image/png"/>
  <Override PartName="/ppt/media/image62.png" ContentType="image/png"/>
  <Override PartName="/ppt/media/image162.png" ContentType="image/png"/>
  <Override PartName="/ppt/media/image93.svg" ContentType="image/svg"/>
  <Override PartName="/ppt/media/image484.svg" ContentType="image/svg"/>
  <Override PartName="/ppt/media/image607.png" ContentType="image/png"/>
  <Override PartName="/ppt/media/image290.svg" ContentType="image/svg"/>
  <Override PartName="/ppt/media/image413.png" ContentType="image/png"/>
  <Override PartName="/ppt/media/image59.svg" ContentType="image/svg"/>
  <Override PartName="/ppt/media/image3.svg" ContentType="image/svg"/>
  <Override PartName="/ppt/media/image860.svg" ContentType="image/svg"/>
  <Override PartName="/ppt/media/image539.png" ContentType="image/png"/>
  <Override PartName="/ppt/media/image345.png" ContentType="image/png"/>
  <Override PartName="/ppt/media/image5.svg" ContentType="image/svg"/>
  <Override PartName="/ppt/media/image347.png" ContentType="image/png"/>
  <Override PartName="/ppt/media/image82.png" ContentType="image/png"/>
  <Override PartName="/ppt/media/image816.svg" ContentType="image/svg"/>
  <Override PartName="/ppt/media/image134.png" ContentType="image/png"/>
  <Override PartName="/ppt/media/image826.svg" ContentType="image/svg"/>
  <Override PartName="/ppt/media/image511.png" ContentType="image/png"/>
  <Override PartName="/ppt/media/image786.svg" ContentType="image/svg"/>
  <Override PartName="/ppt/media/image206.svg" ContentType="image/svg"/>
  <Override PartName="/ppt/media/image592.svg" ContentType="image/svg"/>
  <Override PartName="/ppt/media/image715.png" ContentType="image/png"/>
  <Override PartName="/ppt/media/image521.png" ContentType="image/png"/>
  <Override PartName="/ppt/media/image788.svg" ContentType="image/svg"/>
  <Override PartName="/ppt/media/image523.png" ContentType="image/png"/>
  <Override PartName="/ppt/media/image216.svg" ContentType="image/svg"/>
  <Override PartName="/ppt/media/image725.png" ContentType="image/png"/>
  <Override PartName="/ppt/media/image531.png" ContentType="image/png"/>
  <Override PartName="/ppt/media/image218.svg" ContentType="image/svg"/>
  <Override PartName="/ppt/media/image727.png" ContentType="image/png"/>
  <Override PartName="/ppt/media/image533.png" ContentType="image/png"/>
  <Override PartName="/ppt/media/image416.svg" ContentType="image/svg"/>
  <Override PartName="/ppt/media/image418.svg" ContentType="image/svg"/>
  <Override PartName="/ppt/media/image226.svg" ContentType="image/svg"/>
  <Override PartName="/ppt/media/image735.png" ContentType="image/png"/>
  <Override PartName="/ppt/media/image228.svg" ContentType="image/svg"/>
  <Override PartName="/ppt/media/image737.png" ContentType="image/png"/>
  <Override PartName="/ppt/media/image426.svg" ContentType="image/svg"/>
  <Override PartName="/ppt/media/image428.svg" ContentType="image/svg"/>
  <Override PartName="/ppt/media/image124.png" ContentType="image/png"/>
  <Override PartName="/ppt/media/image483.png" ContentType="image/png"/>
  <Override PartName="/ppt/media/image622.svg" ContentType="image/svg"/>
  <Override PartName="/ppt/media/image687.png" ContentType="image/png"/>
  <Override PartName="/ppt/media/image178.svg" ContentType="image/svg"/>
  <Override PartName="/ppt/media/image429.png" ContentType="image/png"/>
  <Override PartName="/ppt/media/image750.svg" ContentType="image/svg"/>
  <Override PartName="/ppt/media/image236.svg" ContentType="image/svg"/>
  <Override PartName="/ppt/media/image745.png" ContentType="image/png"/>
  <Override PartName="/ppt/media/image859.png" ContentType="image/png"/>
  <Override PartName="/ppt/media/image238.svg" ContentType="image/svg"/>
  <Override PartName="/ppt/media/image747.png" ContentType="image/png"/>
  <Override PartName="/ppt/media/image240.svg" ContentType="image/svg"/>
  <Override PartName="/ppt/media/image628.svg" ContentType="image/svg"/>
  <Override PartName="/ppt/media/image436.svg" ContentType="image/svg"/>
  <Override PartName="/ppt/media/image242.svg" ContentType="image/svg"/>
  <Override PartName="/ppt/media/image751.png" ContentType="image/png"/>
  <Override PartName="/ppt/media/image446.svg" ContentType="image/svg"/>
  <Override PartName="/ppt/media/image33.svg" ContentType="image/svg"/>
  <Override PartName="/ppt/media/image191.png" ContentType="image/png"/>
  <Override PartName="/ppt/media/image438.svg" ContentType="image/svg"/>
  <Override PartName="/ppt/media/image244.svg" ContentType="image/svg"/>
  <Override PartName="/ppt/media/image753.png" ContentType="image/png"/>
  <Override PartName="/ppt/media/image448.svg" ContentType="image/svg"/>
  <Override PartName="/ppt/media/image245.png" ContentType="image/png"/>
  <Override PartName="/ppt/media/image439.png" ContentType="image/png"/>
  <Override PartName="/ppt/media/image760.svg" ContentType="image/svg"/>
  <Override PartName="/ppt/media/image246.svg" ContentType="image/svg"/>
  <Override PartName="/ppt/media/image755.png" ContentType="image/png"/>
  <Override PartName="/ppt/media/image248.svg" ContentType="image/svg"/>
  <Override PartName="/ppt/media/image757.png" ContentType="image/png"/>
  <Override PartName="/ppt/media/image444.svg" ContentType="image/svg"/>
  <Override PartName="/ppt/media/image250.svg" ContentType="image/svg"/>
  <Override PartName="/ppt/media/image638.svg" ContentType="image/svg"/>
  <Override PartName="/ppt/media/image252.svg" ContentType="image/svg"/>
  <Override PartName="/ppt/media/image761.png" ContentType="image/png"/>
  <Override PartName="/ppt/media/image254.svg" ContentType="image/svg"/>
  <Override PartName="/ppt/media/image763.png" ContentType="image/png"/>
  <Override PartName="/ppt/media/image449.png" ContentType="image/png"/>
  <Override PartName="/ppt/media/image770.svg" ContentType="image/svg"/>
  <Override PartName="/ppt/media/image571.png" ContentType="image/png"/>
  <Override PartName="/ppt/media/image546.svg" ContentType="image/svg"/>
  <Override PartName="/ppt/media/image548.svg" ContentType="image/svg"/>
  <Override PartName="/ppt/media/image549.png" ContentType="image/png"/>
  <Override PartName="/ppt/media/image870.svg" ContentType="image/svg"/>
  <Override PartName="/ppt/media/image556.svg" ContentType="image/svg"/>
  <Override PartName="/ppt/media/image557.png" ContentType="image/png"/>
  <Override PartName="/ppt/media/image363.png" ContentType="image/png"/>
  <Override PartName="/ppt/media/image558.svg" ContentType="image/svg"/>
  <Override PartName="/ppt/media/image559.png" ContentType="image/png"/>
  <Override PartName="/ppt/media/image566.svg" ContentType="image/svg"/>
  <Override PartName="/ppt/media/image247.png" ContentType="image/png"/>
  <Override PartName="/ppt/media/image568.svg" ContentType="image/svg"/>
  <Override PartName="/ppt/media/image374.svg" ContentType="image/svg"/>
  <Override PartName="/ppt/media/image572.svg" ContentType="image/svg"/>
  <Override PartName="/ppt/media/image766.svg" ContentType="image/svg"/>
  <Override PartName="/ppt/media/image253.png" ContentType="image/png"/>
  <Override PartName="/ppt/media/image447.png" ContentType="image/png"/>
  <Override PartName="/ppt/media/image574.svg" ContentType="image/svg"/>
  <Override PartName="/ppt/media/image768.svg" ContentType="image/svg"/>
  <Override PartName="/ppt/media/image576.svg" ContentType="image/svg"/>
  <Override PartName="/ppt/media/image578.svg" ContentType="image/svg"/>
  <Override PartName="/ppt/media/image586.svg" ContentType="image/svg"/>
  <Override PartName="/ppt/media/image709.png" ContentType="image/png"/>
  <Override PartName="/ppt/media/image588.svg" ContentType="image/svg"/>
  <Override PartName="/ppt/media/image596.svg" ContentType="image/svg"/>
  <Override PartName="/ppt/media/image719.png" ContentType="image/png"/>
  <Override PartName="/ppt/media/image80.png" ContentType="image/png"/>
  <Override PartName="/ppt/media/image598.svg" ContentType="image/svg"/>
  <Override PartName="/ppt/media/image90.png" ContentType="image/png"/>
  <Override PartName="/ppt/media/image610.svg" ContentType="image/svg"/>
  <Override PartName="/ppt/media/image675.png" ContentType="image/png"/>
  <Override PartName="/ppt/media/image804.svg" ContentType="image/svg"/>
  <Override PartName="/ppt/media/image869.png" ContentType="image/png"/>
  <Override PartName="/ppt/media/image122.png" ContentType="image/png"/>
  <Override PartName="/ppt/media/image481.png" ContentType="image/png"/>
  <Override PartName="/ppt/media/image677.png" ContentType="image/png"/>
  <Override PartName="/ppt/media/image612.svg" ContentType="image/svg"/>
  <Override PartName="/ppt/media/image806.svg" ContentType="image/svg"/>
  <Override PartName="/ppt/media/image92.png" ContentType="image/png"/>
  <Override PartName="/ppt/media/image729.png" ContentType="image/png"/>
  <Override PartName="/ppt/media/image626.svg" ContentType="image/svg"/>
  <Override PartName="/ppt/media/image256.svg" ContentType="image/svg"/>
  <Override PartName="/ppt/media/image765.png" ContentType="image/png"/>
  <Override PartName="/ppt/media/image700.svg" ContentType="image/svg"/>
  <Override PartName="/ppt/media/image698.svg" ContentType="image/svg"/>
  <Override PartName="/ppt/media/image738.svg" ContentType="image/svg"/>
  <Override PartName="/ppt/media/image739.png" ContentType="image/png"/>
  <Override PartName="/ppt/media/image545.png" ContentType="image/png"/>
  <Override PartName="/ppt/media/image636.svg" ContentType="image/svg"/>
  <Override PartName="/ppt/media/image744.svg" ContentType="image/svg"/>
  <Override PartName="/ppt/media/image748.svg" ContentType="image/svg"/>
  <Override PartName="/ppt/media/image736.svg" ContentType="image/svg"/>
  <Override PartName="/ppt/media/image839.png" ContentType="image/png"/>
  <Override PartName="/ppt/media/image645.png" ContentType="image/png"/>
  <Override PartName="/ppt/media/image749.png" ContentType="image/png"/>
  <Override PartName="/ppt/media/image555.png" ContentType="image/png"/>
  <Override PartName="/ppt/media/image646.svg" ContentType="image/svg"/>
  <Override PartName="/ppt/media/image752.svg" ContentType="image/svg"/>
  <Override PartName="/ppt/media/image754.svg" ContentType="image/svg"/>
  <Override PartName="/ppt/media/image756.svg" ContentType="image/svg"/>
  <Override PartName="/ppt/media/image249.png" ContentType="image/png"/>
  <Override PartName="/ppt/media/image570.svg" ContentType="image/svg"/>
  <Override PartName="/ppt/media/image764.svg" ContentType="image/svg"/>
  <Override PartName="/ppt/media/image746.svg" ContentType="image/svg"/>
  <Override PartName="/ppt/media/image849.png" ContentType="image/png"/>
  <Override PartName="/ppt/media/image665.png" ContentType="image/png"/>
  <Override PartName="/ppt/media/image600.svg" ContentType="image/svg"/>
  <Override PartName="/ppt/media/image156.svg" ContentType="image/svg"/>
  <Override PartName="/ppt/media/image461.png" ContentType="image/png"/>
  <Override PartName="/ppt/media/image655.png" ContentType="image/png"/>
  <Override PartName="/ppt/media/image759.png" ContentType="image/png"/>
  <Override PartName="/ppt/media/image656.svg" ContentType="image/svg"/>
  <Override PartName="/ppt/media/image762.svg" ContentType="image/svg"/>
  <Override PartName="/ppt/media/image639.png" ContentType="image/png"/>
  <Override PartName="/ppt/media/image251.png" ContentType="image/png"/>
  <Override PartName="/ppt/media/image445.png" ContentType="image/png"/>
  <Override PartName="/ppt/media/image637.png" ContentType="image/png"/>
  <Override PartName="/ppt/media/image734.svg" ContentType="image/svg"/>
  <Override PartName="/ppt/media/image799.png" ContentType="image/png"/>
  <Override PartName="/ppt/media/image758.svg" ContentType="image/svg"/>
  <Override PartName="/ppt/media/image142.png" ContentType="image/png"/>
  <Override PartName="/ppt/media/image874.svg" ContentType="image/svg"/>
  <Override PartName="/ppt/media/image862.svg" ContentType="image/svg"/>
  <Override PartName="/ppt/media/image858.svg" ContentType="image/svg"/>
  <Override PartName="/ppt/media/image664.svg" ContentType="image/svg"/>
  <Override PartName="/ppt/media/image854.svg" ContentType="image/svg"/>
  <Override PartName="/ppt/media/image856.svg" ContentType="image/svg"/>
  <Override PartName="/ppt/media/image662.svg" ContentType="image/svg"/>
  <Override PartName="/ppt/media/image872.svg" ContentType="image/svg"/>
  <Override PartName="/ppt/media/image818.svg" ContentType="image/svg"/>
  <Override PartName="/ppt/media/image547.png" ContentType="image/png"/>
  <Override PartName="/ppt/media/image868.svg" ContentType="image/svg"/>
  <Override PartName="/ppt/media/image674.svg" ContentType="image/svg"/>
  <Override PartName="/ppt/media/image852.svg" ContentType="image/svg"/>
  <Override PartName="/ppt/media/image864.svg" ContentType="image/svg"/>
  <Override PartName="/ppt/media/image848.svg" ContentType="image/svg"/>
  <Override PartName="/ppt/media/image654.svg" ContentType="image/svg"/>
  <Override PartName="/ppt/media/image207.png" ContentType="image/png"/>
  <Override PartName="/ppt/media/image593.png" ContentType="image/png"/>
  <Override PartName="/ppt/media/image846.svg" ContentType="image/svg"/>
  <Override PartName="/ppt/media/image652.svg" ContentType="image/svg"/>
  <Override PartName="/ppt/media/image798.svg" ContentType="image/svg"/>
  <Override PartName="/ppt/media/image834.svg" ContentType="image/svg"/>
  <Override PartName="/ppt/media/image844.svg" ContentType="image/svg"/>
  <Override PartName="/ppt/media/image602.svg" ContentType="image/svg"/>
  <Override PartName="/ppt/media/image667.png" ContentType="image/png"/>
  <Override PartName="/ppt/media/image158.svg" ContentType="image/svg"/>
  <Override PartName="/ppt/media/image463.png" ContentType="image/png"/>
  <Override PartName="/ppt/media/image657.png" ContentType="image/png"/>
  <Override PartName="/ppt/media/image838.svg" ContentType="image/svg"/>
  <Override PartName="/ppt/media/image644.svg" ContentType="image/svg"/>
  <Override PartName="/ppt/media/image836.svg" ContentType="image/svg"/>
  <Override PartName="/ppt/media/image824.svg" ContentType="image/svg"/>
  <Override PartName="/ppt/media/image828.svg" ContentType="image/svg"/>
  <Override PartName="/ppt/media/image573.png" ContentType="image/png"/>
  <Override PartName="/ppt/media/image866.svg" ContentType="image/svg"/>
  <Override PartName="/ppt/media/image672.svg" ContentType="image/svg"/>
  <Override PartName="/ppt/media/image132.png" ContentType="image/png"/>
  <Override PartName="/ppt/media/image829.png" ContentType="image/png"/>
  <Override PartName="/ppt/media/image635.png" ContentType="image/png"/>
  <Override PartName="/ppt/media/image408.svg" ContentType="image/svg"/>
  <Override PartName="/ppt/media/image794.svg" ContentType="image/svg"/>
  <Override PartName="/ppt/media/image726.svg" ContentType="image/svg"/>
  <Override PartName="/ppt/media/image879.png" ContentType="image/png"/>
  <Override PartName="/ppt/media/image814.svg" ContentType="image/svg"/>
  <Override PartName="/ppt/media/image685.png" ContentType="image/png"/>
  <Override PartName="/ppt/media/image620.svg" ContentType="image/svg"/>
  <Override PartName="/ppt/media/image876.svg" ContentType="image/svg"/>
  <Override PartName="/ppt/media/image808.svg" ContentType="image/svg"/>
  <Override PartName="/ppt/media/image94.png" ContentType="image/png"/>
  <Override PartName="/ppt/media/image796.svg" ContentType="image/svg"/>
  <Override PartName="/ppt/media/image728.svg" ContentType="image/svg"/>
  <Override PartName="/ppt/media/image618.svg" ContentType="image/svg"/>
  <Override PartName="/ppt/media/image406.svg" ContentType="image/svg"/>
  <Override PartName="/ppt/media/image792.svg" ContentType="image/svg"/>
  <Override PartName="/ppt/media/image789.png" ContentType="image/png"/>
  <Override PartName="/ppt/media/image724.svg" ContentType="image/svg"/>
  <Override PartName="/ppt/media/image688.svg" ContentType="image/svg"/>
  <Override PartName="/ppt/media/image718.svg" ContentType="image/svg"/>
  <Override PartName="/ppt/media/image878.png" ContentType="image/png"/>
  <Override PartName="/ppt/media/image784.svg" ContentType="image/svg"/>
  <Override PartName="/ppt/media/image716.svg" ContentType="image/svg"/>
  <Override PartName="/ppt/media/image696.svg" ContentType="image/svg"/>
  <Override PartName="/ppt/media/image819.png" ContentType="image/png"/>
  <Override PartName="/ppt/media/image608.svg" ContentType="image/svg"/>
  <Override PartName="/ppt/media/image676.svg" ContentType="image/svg"/>
  <Override PartName="/ppt/media/image782.svg" ContentType="image/svg"/>
  <Override PartName="/ppt/media/image97.png" ContentType="image/png"/>
  <Override PartName="/ppt/media/image779.png" ContentType="image/png"/>
  <Override PartName="/ppt/media/image714.svg" ContentType="image/svg"/>
  <Override PartName="/ppt/media/image678.svg" ContentType="image/svg"/>
  <Override PartName="/ppt/media/image708.svg" ContentType="image/svg"/>
  <Override PartName="/ppt/media/image2.png" ContentType="image/png"/>
  <Override PartName="/ppt/media/image774.svg" ContentType="image/svg"/>
  <Override PartName="/ppt/media/image706.svg" ContentType="image/svg"/>
  <Override PartName="/ppt/media/image686.svg" ContentType="image/svg"/>
  <Override PartName="/ppt/media/image809.png" ContentType="image/png"/>
  <Override PartName="/ppt/media/image625.png" ContentType="image/png"/>
  <Override PartName="/ppt/media/image116.svg" ContentType="image/svg"/>
  <Override PartName="/ppt/media/image421.png" ContentType="image/png"/>
  <Override PartName="/ppt/media/image682.svg" ContentType="image/svg"/>
  <Override PartName="/ppt/media/image805.png" ContentType="image/png"/>
  <Override PartName="/ppt/media/image666.svg" ContentType="image/svg"/>
  <Override PartName="/ppt/media/image772.svg" ContentType="image/svg"/>
  <Override PartName="/ppt/media/image769.png" ContentType="image/png"/>
  <Override PartName="/ppt/media/image704.svg" ContentType="image/svg"/>
  <Override PartName="/ppt/media/image668.svg" ContentType="image/svg"/>
  <Override PartName="/ppt/media/image616.svg" ContentType="image/svg"/>
  <Override PartName="/ppt/media/image807.png" ContentType="image/png"/>
  <Override PartName="/ppt/media/image684.svg" ContentType="image/svg"/>
  <Override PartName="/ppt/media/image683.png" ContentType="image/png"/>
  <Override PartName="/ppt/media/image130.png" ContentType="image/png"/>
  <Override PartName="/ppt/media/image681.png" ContentType="image/png"/>
  <Override PartName="/ppt/media/image606.svg" ContentType="image/svg"/>
  <Override PartName="/ppt/media/image673.png" ContentType="image/png"/>
  <Override PartName="/ppt/media/image99.png" ContentType="image/png"/>
  <Override PartName="/ppt/media/image120.png" ContentType="image/png"/>
  <Override PartName="/ppt/media/image669.png" ContentType="image/png"/>
  <Override PartName="/ppt/media/image604.svg" ContentType="image/svg"/>
  <Override PartName="/ppt/media/image84.png" ContentType="image/png"/>
  <Override PartName="/ppt/media/image671.png" ContentType="image/png"/>
  <Override PartName="/ppt/media/image659.png" ContentType="image/png"/>
  <Override PartName="/ppt/media/image658.svg" ContentType="image/svg"/>
  <Override PartName="/ppt/media/image653.png" ContentType="image/png"/>
  <Override PartName="/ppt/media/image651.png" ContentType="image/png"/>
  <Override PartName="/ppt/media/image649.png" ContentType="image/png"/>
  <Override PartName="/ppt/media/image648.svg" ContentType="image/svg"/>
  <Override PartName="/ppt/media/image647.png" ContentType="image/png"/>
  <Override PartName="/ppt/media/image594.svg" ContentType="image/svg"/>
  <Override PartName="/ppt/media/image717.png" ContentType="image/png"/>
  <Override PartName="/ppt/media/image208.svg" ContentType="image/svg"/>
  <Override PartName="/ppt/media/image257.png" ContentType="image/png"/>
  <Override PartName="/ppt/media/image701.png" ContentType="image/png"/>
  <Override PartName="/ppt/media/image634.svg" ContentType="image/svg"/>
  <Override PartName="/ppt/media/image699.png" ContentType="image/png"/>
  <Override PartName="/ppt/media/image561.png" ContentType="image/png"/>
  <Override PartName="/ppt/media/image146.png" ContentType="image/png"/>
  <Override PartName="/ppt/media/image188.svg" ContentType="image/svg"/>
  <Override PartName="/ppt/media/image632.svg" ContentType="image/svg"/>
  <Override PartName="/ppt/media/image697.png" ContentType="image/png"/>
  <Override PartName="/ppt/media/image642.svg" ContentType="image/svg"/>
  <Override PartName="/ppt/media/image198.svg" ContentType="image/svg"/>
  <Override PartName="/ppt/media/image144.png" ContentType="image/png"/>
  <Override PartName="/ppt/media/image629.png" ContentType="image/png"/>
  <Override PartName="/ppt/media/image241.png" ContentType="image/png"/>
  <Override PartName="/ppt/media/image435.png" ContentType="image/png"/>
  <Override PartName="/ppt/media/image624.svg" ContentType="image/svg"/>
  <Override PartName="/ppt/media/image689.png" ContentType="image/png"/>
  <Override PartName="/ppt/media/image551.png" ContentType="image/png"/>
  <Override PartName="/ppt/media/image136.png" ContentType="image/png"/>
  <Override PartName="/ppt/media/image614.svg" ContentType="image/svg"/>
  <Override PartName="/ppt/media/image679.png" ContentType="image/png"/>
  <Override PartName="/ppt/media/image541.png" ContentType="image/png"/>
  <Override PartName="/ppt/media/image126.png" ContentType="image/png"/>
  <Override PartName="/ppt/media/image291.png" ContentType="image/png"/>
  <Override PartName="/ppt/media/image420.svg" ContentType="image/svg"/>
  <Override PartName="/ppt/media/image485.png" ContentType="image/png"/>
  <Override PartName="/ppt/media/image544.svg" ContentType="image/svg"/>
  <Override PartName="/ppt/media/image129.svg" ContentType="image/svg"/>
  <Override PartName="/ppt/media/image488.svg" ContentType="image/svg"/>
  <Override PartName="/ppt/media/image631.png" ContentType="image/png"/>
  <Override PartName="/ppt/media/image187.png" ContentType="image/png"/>
  <Override PartName="/ppt/media/image564.svg" ContentType="image/svg"/>
  <Override PartName="/ppt/media/image149.svg" ContentType="image/svg"/>
  <Override PartName="/ppt/media/image49.svg" ContentType="image/svg"/>
  <Override PartName="/ppt/media/image170.png" ContentType="image/png"/>
  <Override PartName="/ppt/media/image70.png" ContentType="image/png"/>
  <Override PartName="/ppt/media/image42.png" ContentType="image/png"/>
  <Override PartName="/ppt/media/image68.png" ContentType="image/png"/>
  <Override PartName="/ppt/media/image213.png" ContentType="image/png"/>
  <Override PartName="/ppt/media/image98.svg" ContentType="image/svg"/>
  <Override PartName="/ppt/media/image44.png" ContentType="image/png"/>
  <Override PartName="/ppt/media/image193.png" ContentType="image/png"/>
  <Override PartName="/ppt/media/image35.svg" ContentType="image/svg"/>
  <Override PartName="/ppt/media/image235.png" ContentType="image/png"/>
  <Override PartName="/ppt/media/image141.svg" ContentType="image/svg"/>
  <Override PartName="/ppt/media/image41.svg" ContentType="image/svg"/>
  <Override PartName="/ppt/media/image393.png" ContentType="image/png"/>
  <Override PartName="/ppt/media/image140.png" ContentType="image/png"/>
  <Override PartName="/ppt/media/image388.svg" ContentType="image/svg"/>
  <Override PartName="/ppt/media/image832.svg" ContentType="image/svg"/>
  <Override PartName="/ppt/media/image40.png" ContentType="image/png"/>
  <Override PartName="/ppt/media/image46.png" ContentType="image/png"/>
  <Override PartName="/ppt/media/image32.png" ContentType="image/png"/>
  <Override PartName="/ppt/media/image378.svg" ContentType="image/svg"/>
  <Override PartName="/ppt/media/image822.svg" ContentType="image/svg"/>
  <Override PartName="/ppt/media/image30.png" ContentType="image/png"/>
  <Override PartName="/ppt/media/image55.svg" ContentType="image/svg"/>
  <Override PartName="/ppt/media/image9.svg" ContentType="image/svg"/>
  <Override PartName="/ppt/media/image157.png" ContentType="image/png"/>
  <Override PartName="/ppt/media/image601.png" ContentType="image/png"/>
  <Override PartName="/ppt/media/image611.png" ContentType="image/png"/>
  <Override PartName="/ppt/media/image102.svg" ContentType="image/svg"/>
  <Override PartName="/ppt/media/image554.svg" ContentType="image/svg"/>
  <Override PartName="/ppt/media/image139.svg" ContentType="image/svg"/>
  <Override PartName="/ppt/media/image498.svg" ContentType="image/svg"/>
  <Override PartName="/ppt/media/image39.svg" ContentType="image/svg"/>
  <Override PartName="/ppt/media/image197.png" ContentType="image/png"/>
  <Override PartName="/ppt/media/image641.png" ContentType="image/png"/>
  <Override PartName="/ppt/media/image160.png" ContentType="image/png"/>
  <Override PartName="/ppt/media/image60.png" ContentType="image/png"/>
  <Override PartName="/ppt/media/image53.svg" ContentType="image/svg"/>
  <Override PartName="/ppt/media/image7.svg" ContentType="image/svg"/>
  <Override PartName="/ppt/media/image670.svg" ContentType="image/svg"/>
  <Override PartName="/ppt/media/image349.png" ContentType="image/png"/>
  <Override PartName="/ppt/media/image69.svg" ContentType="image/svg"/>
  <Override PartName="/ppt/media/image155.png" ContentType="image/png"/>
  <Override PartName="/ppt/media/image12.png" ContentType="image/png"/>
  <Override PartName="/ppt/media/image56.png" ContentType="image/png"/>
  <Override PartName="/ppt/media/image633.png" ContentType="image/png"/>
  <Override PartName="/ppt/media/image189.png" ContentType="image/png"/>
  <Override PartName="/ppt/media/image552.svg" ContentType="image/svg"/>
  <Override PartName="/ppt/media/image137.svg" ContentType="image/svg"/>
  <Override PartName="/ppt/media/image496.svg" ContentType="image/svg"/>
  <Override PartName="/ppt/media/image619.png" ContentType="image/png"/>
  <Override PartName="/ppt/media/image231.png" ContentType="image/png"/>
  <Override PartName="/ppt/media/image425.png" ContentType="image/png"/>
  <Override PartName="/ppt/media/image37.svg" ContentType="image/svg"/>
  <Override PartName="/ppt/media/image195.png" ContentType="image/png"/>
  <Override PartName="/ppt/media/image51.svg" ContentType="image/svg"/>
  <Override PartName="/ppt/media/image152.svg" ContentType="image/svg"/>
  <Override PartName="/ppt/media/image661.png" ContentType="image/png"/>
  <Override PartName="/ppt/media/image346.svg" ContentType="image/svg"/>
  <Override PartName="/ppt/media/image855.png" ContentType="image/png"/>
  <Override PartName="/ppt/media/image36.png" ContentType="image/png"/>
  <Override PartName="/ppt/media/image150.png" ContentType="image/png"/>
  <Override PartName="/ppt/media/image398.svg" ContentType="image/svg"/>
  <Override PartName="/ppt/media/image842.svg" ContentType="image/svg"/>
  <Override PartName="/ppt/media/image50.png" ContentType="image/png"/>
  <Override PartName="/ppt/media/image776.svg" ContentType="image/svg"/>
  <Override PartName="/ppt/media/image4.png" ContentType="image/png"/>
  <Override PartName="/ppt/media/image211.png" ContentType="image/png"/>
  <Override PartName="/ppt/media/image57.svg" ContentType="image/svg"/>
  <Override PartName="/ppt/media/image10.png" ContentType="image/png"/>
  <Override PartName="/ppt/media/image45.svg" ContentType="image/svg"/>
  <Override PartName="/ppt/media/image563.png" ContentType="image/png"/>
  <Override PartName="/ppt/media/image148.png" ContentType="image/png"/>
  <Override PartName="/ppt/media/image48.png" ContentType="image/png"/>
  <Override PartName="/ppt/media/image34.png" ContentType="image/png"/>
  <Override PartName="/ppt/media/image58.png" ContentType="image/png"/>
  <Override PartName="/ppt/media/image411.png" ContentType="image/png"/>
  <Override PartName="/ppt/media/image482.svg" ContentType="image/svg"/>
  <Override PartName="/ppt/media/image605.png" ContentType="image/png"/>
  <Override PartName="/ppt/media/image154.svg" ContentType="image/svg"/>
  <Override PartName="/ppt/media/image663.png" ContentType="image/png"/>
  <Override PartName="/ppt/media/image348.svg" ContentType="image/svg"/>
  <Override PartName="/ppt/media/image857.png" ContentType="image/png"/>
  <Override PartName="/ppt/media/image553.png" ContentType="image/png"/>
  <Override PartName="/ppt/media/image138.png" ContentType="image/png"/>
  <Override PartName="/ppt/media/image38.png" ContentType="image/png"/>
  <Override PartName="/ppt/media/image54.png" ContentType="image/png"/>
  <Override PartName="/ppt/media/image8.png" ContentType="image/png"/>
  <Override PartName="/ppt/media/image14.png" ContentType="image/png"/>
  <Override PartName="/ppt/media/image801.png" ContentType="image/png"/>
  <Override PartName="/ppt/media/image357.png" ContentType="image/png"/>
  <Override PartName="/ppt/media/image680.svg" ContentType="image/svg"/>
  <Override PartName="/ppt/media/image803.png" ContentType="image/png"/>
  <Override PartName="/ppt/media/image359.png" ContentType="image/png"/>
  <Override PartName="/ppt/media/image81.svg" ContentType="image/svg"/>
  <Override PartName="/ppt/media/image13.svg" ContentType="image/svg"/>
  <Override PartName="/ppt/media/image78.png" ContentType="image/png"/>
  <Override PartName="/ppt/media/image627.png" ContentType="image/png"/>
  <Override PartName="/ppt/media/image118.svg" ContentType="image/svg"/>
  <Override PartName="/ppt/media/image423.png" ContentType="image/png"/>
  <Override PartName="/ppt/media/image83.svg" ContentType="image/svg"/>
  <Override PartName="/ppt/media/image255.png" ContentType="image/png"/>
  <Override PartName="/ppt/media/image161.svg" ContentType="image/svg"/>
  <Override PartName="/ppt/media/image301.png" ContentType="image/png"/>
  <Override PartName="/ppt/media/image61.svg" ContentType="image/svg"/>
  <Override PartName="/ppt/media/image63.svg" ContentType="image/svg"/>
  <Override PartName="/ppt/media/image164.png" ContentType="image/png"/>
  <Override PartName="/ppt/media/image306.svg" ContentType="image/svg"/>
  <Override PartName="/ppt/media/image815.png" ContentType="image/png"/>
  <Override PartName="/ppt/media/image692.svg" ContentType="image/svg"/>
  <Override PartName="/ppt/media/image64.png" ContentType="image/png"/>
  <Override PartName="/ppt/media/image151.png" ContentType="image/png"/>
  <Override PartName="/ppt/media/image65.svg" ContentType="image/svg"/>
  <Override PartName="/ppt/media/image376.svg" ContentType="image/svg"/>
  <Override PartName="/ppt/media/image820.svg" ContentType="image/svg"/>
  <Override PartName="/ppt/media/image581.png" ContentType="image/png"/>
  <Override PartName="/ppt/media/image166.png" ContentType="image/png"/>
  <Override PartName="/ppt/media/image308.svg" ContentType="image/svg"/>
  <Override PartName="/ppt/media/image694.svg" ContentType="image/svg"/>
  <Override PartName="/ppt/media/image817.png" ContentType="image/png"/>
  <Override PartName="/ppt/media/image66.png" ContentType="image/png"/>
  <Override PartName="/ppt/media/image221.png" ContentType="image/png"/>
  <Override PartName="/ppt/media/image705.png" ContentType="image/png"/>
  <Override PartName="/ppt/media/image582.svg" ContentType="image/svg"/>
  <Override PartName="/ppt/media/image167.svg" ContentType="image/svg"/>
  <Override PartName="/ppt/media/image184.svg" ContentType="image/svg"/>
  <Override PartName="/ppt/media/image693.png" ContentType="image/png"/>
  <Override PartName="/ppt/media/image307.png" ContentType="image/png"/>
  <Override PartName="/ppt/media/image153.png" ContentType="image/png"/>
  <Override PartName="/ppt/media/image67.svg" ContentType="image/svg"/>
  <Override PartName="/ppt/media/image583.png" ContentType="image/png"/>
  <Override PartName="/ppt/media/image168.png" ContentType="image/png"/>
  <Override PartName="/ppt/media/image223.png" ContentType="image/png"/>
  <Override PartName="/ppt/media/image294.svg" ContentType="image/svg"/>
  <Override PartName="/ppt/media/image417.png" ContentType="image/png"/>
  <Override PartName="/ppt/media/image707.png" ContentType="image/png"/>
  <Override PartName="/ppt/media/image584.svg" ContentType="image/svg"/>
  <Override PartName="/ppt/media/image169.svg" ContentType="image/svg"/>
  <Override PartName="/ppt/media/image29.svg" ContentType="image/svg"/>
  <Override PartName="/ppt/media/image115.png" ContentType="image/png"/>
  <Override PartName="/ppt/media/image695.png" ContentType="image/png"/>
  <Override PartName="/ppt/media/image630.svg" ContentType="image/svg"/>
  <Override PartName="/ppt/media/image186.svg" ContentType="image/svg"/>
  <Override PartName="/ppt/media/image309.png" ContentType="image/png"/>
  <Override PartName="/ppt/media/image311.png" ContentType="image/png"/>
  <Override PartName="/ppt/media/image71.svg" ContentType="image/svg"/>
  <Override PartName="/ppt/media/image72.png" ContentType="image/png"/>
  <Override PartName="/ppt/media/image20.png" ContentType="image/png"/>
  <Override PartName="/ppt/media/image877.png" ContentType="image/png"/>
  <Override PartName="/ppt/media/image368.svg" ContentType="image/svg"/>
  <Override PartName="/ppt/media/image812.svg" ContentType="image/svg"/>
  <Override PartName="/ppt/media/image73.svg" ContentType="image/svg"/>
  <Override PartName="/ppt/media/image190.svg" ContentType="image/svg"/>
  <Override PartName="/ppt/media/image313.png" ContentType="image/png"/>
  <Override PartName="/ppt/media/image384.svg" ContentType="image/svg"/>
  <Override PartName="/ppt/media/image507.png" ContentType="image/png"/>
  <Override PartName="/ppt/media/image203.png" ContentType="image/png"/>
  <Override PartName="/ppt/media/image174.png" ContentType="image/png"/>
  <Override PartName="/ppt/media/image74.png" ContentType="image/png"/>
  <Override PartName="/ppt/media/image22.png" ContentType="image/png"/>
  <Override PartName="/ppt/media/image75.svg" ContentType="image/svg"/>
  <Override PartName="/ppt/media/image591.png" ContentType="image/png"/>
  <Override PartName="/ppt/media/image205.png" ContentType="image/png"/>
  <Override PartName="/ppt/media/image176.png" ContentType="image/png"/>
  <Override PartName="/ppt/media/image11.svg" ContentType="image/svg"/>
  <Override PartName="/ppt/media/image76.png" ContentType="image/png"/>
  <Override PartName="/ppt/media/image163.png" ContentType="image/png"/>
  <Override PartName="/ppt/media/image77.svg" ContentType="image/svg"/>
  <Override PartName="/ppt/media/image233.png" ContentType="image/png"/>
  <Override PartName="/ppt/media/image427.png" ContentType="image/png"/>
  <Override PartName="/ppt/media/image114.svg" ContentType="image/svg"/>
  <Override PartName="/ppt/media/image623.png" ContentType="image/png"/>
  <Override PartName="/ppt/media/image179.png" ContentType="image/png"/>
  <Override PartName="/ppt/media/image113.png" ContentType="image/png"/>
  <Override PartName="/ppt/media/image27.svg" ContentType="image/svg"/>
  <Override PartName="/ppt/media/image185.png" ContentType="image/png"/>
  <Override PartName="/ppt/media/image542.svg" ContentType="image/svg"/>
  <Override PartName="/ppt/media/image127.svg" ContentType="image/svg"/>
  <Override PartName="/ppt/media/image415.png" ContentType="image/png"/>
  <Override PartName="/ppt/media/image292.svg" ContentType="image/svg"/>
  <Override PartName="/ppt/media/image609.png" ContentType="image/png"/>
  <Override PartName="/ppt/media/image486.svg" ContentType="image/svg"/>
  <Override PartName="/ppt/media/image16.png" ContentType="image/png"/>
  <Override PartName="/ppt/media/image85.svg" ContentType="image/svg"/>
  <Override PartName="/ppt/media/image18.png" ContentType="image/png"/>
  <Override PartName="/ppt/media/image112.svg" ContentType="image/svg"/>
  <Override PartName="/ppt/media/image621.png" ContentType="image/png"/>
  <Override PartName="/ppt/media/image177.png" ContentType="image/png"/>
  <Override PartName="/ppt/media/image87.svg" ContentType="image/svg"/>
  <Override PartName="/ppt/media/image243.png" ContentType="image/png"/>
  <Override PartName="/ppt/media/image437.png" ContentType="image/png"/>
  <Override PartName="/ppt/media/image24.png" ContentType="image/png"/>
  <Override PartName="/ppt/media/image26.png" ContentType="image/png"/>
  <Override PartName="/ppt/media/image143.svg" ContentType="image/svg"/>
  <Override PartName="/ppt/media/image237.png" ContentType="image/png"/>
  <Override PartName="/ppt/media/image43.svg" ContentType="image/svg"/>
  <Override PartName="/ppt/media/image95.png" ContentType="image/png"/>
  <Override PartName="/ppt/media/image543.png" ContentType="image/png"/>
  <Override PartName="/ppt/media/image128.png" ContentType="image/png"/>
  <Override PartName="/ppt/media/image293.png" ContentType="image/png"/>
  <Override PartName="/ppt/media/image422.svg" ContentType="image/svg"/>
  <Override PartName="/ppt/media/image487.png" ContentType="image/png"/>
  <Override PartName="/ppt/media/image28.png" ContentType="image/png"/>
  <Override PartName="/ppt/media/image145.svg" ContentType="image/svg"/>
  <Override PartName="/ppt/media/image560.svg" ContentType="image/svg"/>
  <Override PartName="/ppt/media/image239.png" ContentType="image/png"/>
  <Override PartName="/ppt/media/image172.png" ContentType="image/png"/>
  <Override PartName="/ppt/media/image201.png" ContentType="image/png"/>
  <Override PartName="/ppt/media/image643.png" ContentType="image/png"/>
  <Override PartName="/ppt/media/image199.png" ContentType="image/png"/>
  <Override PartName="/ppt/media/image562.svg" ContentType="image/svg"/>
  <Override PartName="/ppt/media/image147.svg" ContentType="image/svg"/>
  <Override PartName="/ppt/media/image47.svg" ContentType="image/svg"/>
  <Override PartName="/ppt/media/image778.svg" ContentType="image/svg"/>
  <Override PartName="/ppt/media/image6.png" ContentType="image/png"/>
  <Override PartName="/ppt/media/image52.png" ContentType="image/png"/>
  <Override PartName="/ppt/media/image165.png" ContentType="image/png"/>
  <Override PartName="/ppt/media/image79.svg" ContentType="image/svg"/>
  <Override PartName="/ppt/media/image100.svg" ContentType="image/svg"/>
  <Override PartName="/ppt/media/image15.svg" ContentType="image/svg"/>
  <Override PartName="/ppt/media/image101.png" ContentType="image/png"/>
  <Override PartName="/ppt/media/image17.svg" ContentType="image/svg"/>
  <Override PartName="/ppt/media/image103.png" ContentType="image/png"/>
  <Override PartName="/ppt/media/image86.png" ContentType="image/png"/>
  <Override PartName="/ppt/media/image21.svg" ContentType="image/svg"/>
  <Override PartName="/ppt/media/image373.png" ContentType="image/png"/>
  <Override PartName="/ppt/media/image121.svg" ContentType="image/svg"/>
  <Override PartName="/ppt/media/image215.png" ContentType="image/png"/>
  <Override PartName="/ppt/media/image480.svg" ContentType="image/svg"/>
  <Override PartName="/ppt/media/image603.png" ContentType="image/png"/>
  <Override PartName="/ppt/media/image159.png" ContentType="image/png"/>
  <Override PartName="/ppt/media/image491.png" ContentType="image/png"/>
  <Override PartName="/ppt/media/image19.svg" ContentType="image/svg"/>
  <Override PartName="/ppt/media/image105.png" ContentType="image/png"/>
  <Override PartName="/ppt/media/image88.png" ContentType="image/png"/>
  <Override PartName="/ppt/media/image23.svg" ContentType="image/svg"/>
  <Override PartName="/ppt/media/image181.png" ContentType="image/png"/>
  <Override PartName="/ppt/media/image123.svg" ContentType="image/svg"/>
  <Override PartName="/ppt/media/image217.png" ContentType="image/png"/>
  <Override PartName="/ppt/media/image91.svg" ContentType="image/svg"/>
  <Override PartName="/ppt/media/image493.png" ContentType="image/png"/>
  <Override PartName="/ppt/media/image107.png" ContentType="image/png"/>
  <Override PartName="/ppt/media/image183.png" ContentType="image/png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9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8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24387175" cy="13716000"/>
  <p:notesSz cx="6797675" cy="99266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перемещения страницы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64717441-ECC1-47FB-9CAE-E8B9F7321337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7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8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09A915E-CEEA-4B58-9C1D-D04F64EA0F72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0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5" name="PlaceHolder 3"/>
          <p:cNvSpPr>
            <a:spLocks noGrp="1"/>
          </p:cNvSpPr>
          <p:nvPr>
            <p:ph type="sldNum" idx="13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EFE71F9-AA43-4F0B-BB63-18DACB2606C3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0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8" name="PlaceHolder 3"/>
          <p:cNvSpPr>
            <a:spLocks noGrp="1"/>
          </p:cNvSpPr>
          <p:nvPr>
            <p:ph type="sldNum" idx="1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7BCBF81-9641-4E24-A87F-725E9C8D04BF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1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1" name="PlaceHolder 3"/>
          <p:cNvSpPr>
            <a:spLocks noGrp="1"/>
          </p:cNvSpPr>
          <p:nvPr>
            <p:ph type="sldNum" idx="1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472D20F-E364-49C3-9AEE-AE8C10512358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1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4" name="PlaceHolder 3"/>
          <p:cNvSpPr>
            <a:spLocks noGrp="1"/>
          </p:cNvSpPr>
          <p:nvPr>
            <p:ph type="sldNum" idx="1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7D03904-9789-47B6-8123-444E97CCD908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1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7" name="PlaceHolder 3"/>
          <p:cNvSpPr>
            <a:spLocks noGrp="1"/>
          </p:cNvSpPr>
          <p:nvPr>
            <p:ph type="sldNum" idx="1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2895372-91EF-4C9E-A4B5-CDE127121100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1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3AB2D32-4732-47F0-AC66-459E5D372E26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3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4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6E7CC71-9E0D-4AC2-8BF7-493DC9FFE19A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7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CD762E5-9576-4578-8659-87D3C7A30162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89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0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616D430-43AF-4779-83E0-06B280500A6E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92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3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6827E54-F80F-4C61-B28C-4997858FD85C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9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6" name="PlaceHolder 3"/>
          <p:cNvSpPr>
            <a:spLocks noGrp="1"/>
          </p:cNvSpPr>
          <p:nvPr>
            <p:ph type="sldNum" idx="10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48FCDAD-CF69-40E3-A808-09F095838C54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79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9" name="PlaceHolder 3"/>
          <p:cNvSpPr>
            <a:spLocks noGrp="1"/>
          </p:cNvSpPr>
          <p:nvPr>
            <p:ph type="sldNum" idx="11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97FA1AA-8E33-499B-A676-EB8F18A15607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80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2" name="PlaceHolder 3"/>
          <p:cNvSpPr>
            <a:spLocks noGrp="1"/>
          </p:cNvSpPr>
          <p:nvPr>
            <p:ph type="sldNum" idx="12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FA23C48-2677-45B3-9C38-A14DD428C5E2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547200"/>
            <a:ext cx="21947760" cy="228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3209400"/>
            <a:ext cx="21947760" cy="79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4.png"/><Relationship Id="rId5" Type="http://schemas.openxmlformats.org/officeDocument/2006/relationships/image" Target="../media/image5.svg"/><Relationship Id="rId6" Type="http://schemas.openxmlformats.org/officeDocument/2006/relationships/image" Target="../media/image6.png"/><Relationship Id="rId7" Type="http://schemas.openxmlformats.org/officeDocument/2006/relationships/image" Target="../media/image7.svg"/><Relationship Id="rId8" Type="http://schemas.openxmlformats.org/officeDocument/2006/relationships/image" Target="../media/image8.png"/><Relationship Id="rId9" Type="http://schemas.openxmlformats.org/officeDocument/2006/relationships/image" Target="../media/image9.svg"/><Relationship Id="rId10" Type="http://schemas.openxmlformats.org/officeDocument/2006/relationships/image" Target="../media/image10.png"/><Relationship Id="rId11" Type="http://schemas.openxmlformats.org/officeDocument/2006/relationships/image" Target="../media/image11.svg"/><Relationship Id="rId12" Type="http://schemas.openxmlformats.org/officeDocument/2006/relationships/image" Target="../media/image12.png"/><Relationship Id="rId13" Type="http://schemas.openxmlformats.org/officeDocument/2006/relationships/image" Target="../media/image13.svg"/><Relationship Id="rId14" Type="http://schemas.openxmlformats.org/officeDocument/2006/relationships/image" Target="../media/image14.png"/><Relationship Id="rId15" Type="http://schemas.openxmlformats.org/officeDocument/2006/relationships/image" Target="../media/image15.svg"/><Relationship Id="rId16" Type="http://schemas.openxmlformats.org/officeDocument/2006/relationships/image" Target="../media/image16.png"/><Relationship Id="rId17" Type="http://schemas.openxmlformats.org/officeDocument/2006/relationships/image" Target="../media/image17.svg"/><Relationship Id="rId18" Type="http://schemas.openxmlformats.org/officeDocument/2006/relationships/image" Target="../media/image18.png"/><Relationship Id="rId19" Type="http://schemas.openxmlformats.org/officeDocument/2006/relationships/image" Target="../media/image19.svg"/><Relationship Id="rId20" Type="http://schemas.openxmlformats.org/officeDocument/2006/relationships/image" Target="../media/image20.png"/><Relationship Id="rId21" Type="http://schemas.openxmlformats.org/officeDocument/2006/relationships/image" Target="../media/image21.svg"/><Relationship Id="rId22" Type="http://schemas.openxmlformats.org/officeDocument/2006/relationships/image" Target="../media/image22.png"/><Relationship Id="rId23" Type="http://schemas.openxmlformats.org/officeDocument/2006/relationships/image" Target="../media/image23.svg"/><Relationship Id="rId24" Type="http://schemas.openxmlformats.org/officeDocument/2006/relationships/image" Target="../media/image24.png"/><Relationship Id="rId25" Type="http://schemas.openxmlformats.org/officeDocument/2006/relationships/image" Target="../media/image25.svg"/><Relationship Id="rId26" Type="http://schemas.openxmlformats.org/officeDocument/2006/relationships/image" Target="../media/image26.png"/><Relationship Id="rId27" Type="http://schemas.openxmlformats.org/officeDocument/2006/relationships/image" Target="../media/image27.svg"/><Relationship Id="rId28" Type="http://schemas.openxmlformats.org/officeDocument/2006/relationships/image" Target="../media/image28.png"/><Relationship Id="rId29" Type="http://schemas.openxmlformats.org/officeDocument/2006/relationships/image" Target="../media/image29.svg"/><Relationship Id="rId30" Type="http://schemas.openxmlformats.org/officeDocument/2006/relationships/image" Target="../media/image30.png"/><Relationship Id="rId31" Type="http://schemas.openxmlformats.org/officeDocument/2006/relationships/image" Target="../media/image31.svg"/><Relationship Id="rId32" Type="http://schemas.openxmlformats.org/officeDocument/2006/relationships/image" Target="../media/image32.png"/><Relationship Id="rId33" Type="http://schemas.openxmlformats.org/officeDocument/2006/relationships/image" Target="../media/image33.svg"/><Relationship Id="rId34" Type="http://schemas.openxmlformats.org/officeDocument/2006/relationships/image" Target="../media/image34.png"/><Relationship Id="rId35" Type="http://schemas.openxmlformats.org/officeDocument/2006/relationships/image" Target="../media/image35.svg"/><Relationship Id="rId36" Type="http://schemas.openxmlformats.org/officeDocument/2006/relationships/image" Target="../media/image36.png"/><Relationship Id="rId37" Type="http://schemas.openxmlformats.org/officeDocument/2006/relationships/image" Target="../media/image37.svg"/><Relationship Id="rId38" Type="http://schemas.openxmlformats.org/officeDocument/2006/relationships/image" Target="../media/image38.png"/><Relationship Id="rId39" Type="http://schemas.openxmlformats.org/officeDocument/2006/relationships/image" Target="../media/image39.svg"/><Relationship Id="rId40" Type="http://schemas.openxmlformats.org/officeDocument/2006/relationships/image" Target="../media/image40.png"/><Relationship Id="rId41" Type="http://schemas.openxmlformats.org/officeDocument/2006/relationships/image" Target="../media/image41.svg"/><Relationship Id="rId42" Type="http://schemas.openxmlformats.org/officeDocument/2006/relationships/image" Target="../media/image42.png"/><Relationship Id="rId43" Type="http://schemas.openxmlformats.org/officeDocument/2006/relationships/image" Target="../media/image43.svg"/><Relationship Id="rId44" Type="http://schemas.openxmlformats.org/officeDocument/2006/relationships/image" Target="../media/image44.png"/><Relationship Id="rId45" Type="http://schemas.openxmlformats.org/officeDocument/2006/relationships/image" Target="../media/image45.svg"/><Relationship Id="rId46" Type="http://schemas.openxmlformats.org/officeDocument/2006/relationships/image" Target="../media/image46.png"/><Relationship Id="rId47" Type="http://schemas.openxmlformats.org/officeDocument/2006/relationships/image" Target="../media/image47.svg"/><Relationship Id="rId48" Type="http://schemas.openxmlformats.org/officeDocument/2006/relationships/image" Target="../media/image48.png"/><Relationship Id="rId49" Type="http://schemas.openxmlformats.org/officeDocument/2006/relationships/image" Target="../media/image49.svg"/><Relationship Id="rId50" Type="http://schemas.openxmlformats.org/officeDocument/2006/relationships/image" Target="../media/image50.png"/><Relationship Id="rId51" Type="http://schemas.openxmlformats.org/officeDocument/2006/relationships/image" Target="../media/image51.svg"/><Relationship Id="rId52" Type="http://schemas.openxmlformats.org/officeDocument/2006/relationships/image" Target="../media/image52.png"/><Relationship Id="rId53" Type="http://schemas.openxmlformats.org/officeDocument/2006/relationships/image" Target="../media/image53.svg"/><Relationship Id="rId54" Type="http://schemas.openxmlformats.org/officeDocument/2006/relationships/image" Target="../media/image54.png"/><Relationship Id="rId55" Type="http://schemas.openxmlformats.org/officeDocument/2006/relationships/image" Target="../media/image55.svg"/><Relationship Id="rId56" Type="http://schemas.openxmlformats.org/officeDocument/2006/relationships/image" Target="../media/image56.png"/><Relationship Id="rId57" Type="http://schemas.openxmlformats.org/officeDocument/2006/relationships/image" Target="../media/image57.svg"/><Relationship Id="rId58" Type="http://schemas.openxmlformats.org/officeDocument/2006/relationships/image" Target="../media/image58.png"/><Relationship Id="rId59" Type="http://schemas.openxmlformats.org/officeDocument/2006/relationships/image" Target="../media/image59.svg"/><Relationship Id="rId60" Type="http://schemas.openxmlformats.org/officeDocument/2006/relationships/image" Target="../media/image60.png"/><Relationship Id="rId61" Type="http://schemas.openxmlformats.org/officeDocument/2006/relationships/image" Target="../media/image61.svg"/><Relationship Id="rId62" Type="http://schemas.openxmlformats.org/officeDocument/2006/relationships/image" Target="../media/image62.png"/><Relationship Id="rId63" Type="http://schemas.openxmlformats.org/officeDocument/2006/relationships/image" Target="../media/image63.svg"/><Relationship Id="rId64" Type="http://schemas.openxmlformats.org/officeDocument/2006/relationships/image" Target="../media/image64.png"/><Relationship Id="rId65" Type="http://schemas.openxmlformats.org/officeDocument/2006/relationships/image" Target="../media/image65.svg"/><Relationship Id="rId66" Type="http://schemas.openxmlformats.org/officeDocument/2006/relationships/image" Target="../media/image66.png"/><Relationship Id="rId67" Type="http://schemas.openxmlformats.org/officeDocument/2006/relationships/image" Target="../media/image67.svg"/><Relationship Id="rId68" Type="http://schemas.openxmlformats.org/officeDocument/2006/relationships/image" Target="../media/image68.png"/><Relationship Id="rId69" Type="http://schemas.openxmlformats.org/officeDocument/2006/relationships/image" Target="../media/image69.svg"/><Relationship Id="rId70" Type="http://schemas.openxmlformats.org/officeDocument/2006/relationships/image" Target="../media/image70.png"/><Relationship Id="rId71" Type="http://schemas.openxmlformats.org/officeDocument/2006/relationships/image" Target="../media/image71.svg"/><Relationship Id="rId72" Type="http://schemas.openxmlformats.org/officeDocument/2006/relationships/image" Target="../media/image72.png"/><Relationship Id="rId73" Type="http://schemas.openxmlformats.org/officeDocument/2006/relationships/image" Target="../media/image73.svg"/><Relationship Id="rId74" Type="http://schemas.openxmlformats.org/officeDocument/2006/relationships/image" Target="../media/image74.png"/><Relationship Id="rId75" Type="http://schemas.openxmlformats.org/officeDocument/2006/relationships/image" Target="../media/image75.svg"/><Relationship Id="rId76" Type="http://schemas.openxmlformats.org/officeDocument/2006/relationships/image" Target="../media/image76.png"/><Relationship Id="rId77" Type="http://schemas.openxmlformats.org/officeDocument/2006/relationships/image" Target="../media/image77.svg"/><Relationship Id="rId78" Type="http://schemas.openxmlformats.org/officeDocument/2006/relationships/image" Target="../media/image78.png"/><Relationship Id="rId79" Type="http://schemas.openxmlformats.org/officeDocument/2006/relationships/image" Target="../media/image79.svg"/><Relationship Id="rId80" Type="http://schemas.openxmlformats.org/officeDocument/2006/relationships/image" Target="../media/image80.png"/><Relationship Id="rId81" Type="http://schemas.openxmlformats.org/officeDocument/2006/relationships/image" Target="../media/image81.svg"/><Relationship Id="rId82" Type="http://schemas.openxmlformats.org/officeDocument/2006/relationships/image" Target="../media/image82.png"/><Relationship Id="rId83" Type="http://schemas.openxmlformats.org/officeDocument/2006/relationships/image" Target="../media/image83.svg"/><Relationship Id="rId84" Type="http://schemas.openxmlformats.org/officeDocument/2006/relationships/image" Target="../media/image84.png"/><Relationship Id="rId85" Type="http://schemas.openxmlformats.org/officeDocument/2006/relationships/image" Target="../media/image85.svg"/><Relationship Id="rId86" Type="http://schemas.openxmlformats.org/officeDocument/2006/relationships/image" Target="../media/image86.png"/><Relationship Id="rId87" Type="http://schemas.openxmlformats.org/officeDocument/2006/relationships/image" Target="../media/image87.svg"/><Relationship Id="rId88" Type="http://schemas.openxmlformats.org/officeDocument/2006/relationships/image" Target="../media/image88.png"/><Relationship Id="rId89" Type="http://schemas.openxmlformats.org/officeDocument/2006/relationships/image" Target="../media/image89.svg"/><Relationship Id="rId90" Type="http://schemas.openxmlformats.org/officeDocument/2006/relationships/image" Target="../media/image90.png"/><Relationship Id="rId91" Type="http://schemas.openxmlformats.org/officeDocument/2006/relationships/image" Target="../media/image91.svg"/><Relationship Id="rId92" Type="http://schemas.openxmlformats.org/officeDocument/2006/relationships/image" Target="../media/image92.png"/><Relationship Id="rId93" Type="http://schemas.openxmlformats.org/officeDocument/2006/relationships/image" Target="../media/image93.svg"/><Relationship Id="rId94" Type="http://schemas.openxmlformats.org/officeDocument/2006/relationships/image" Target="../media/image94.png"/><Relationship Id="rId95" Type="http://schemas.openxmlformats.org/officeDocument/2006/relationships/slideLayout" Target="../slideLayouts/slideLayout1.xml"/><Relationship Id="rId96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s://login.consultant.ru/link/?req=doc&amp;base=LAW&amp;n=491114&amp;dst=104792" TargetMode="External"/><Relationship Id="rId2" Type="http://schemas.openxmlformats.org/officeDocument/2006/relationships/image" Target="../media/image130.png"/><Relationship Id="rId3" Type="http://schemas.openxmlformats.org/officeDocument/2006/relationships/image" Target="../media/image131.svg"/><Relationship Id="rId4" Type="http://schemas.openxmlformats.org/officeDocument/2006/relationships/image" Target="../media/image132.png"/><Relationship Id="rId5" Type="http://schemas.openxmlformats.org/officeDocument/2006/relationships/image" Target="../media/image133.svg"/><Relationship Id="rId6" Type="http://schemas.openxmlformats.org/officeDocument/2006/relationships/image" Target="../media/image134.png"/><Relationship Id="rId7" Type="http://schemas.openxmlformats.org/officeDocument/2006/relationships/image" Target="../media/image135.svg"/><Relationship Id="rId8" Type="http://schemas.openxmlformats.org/officeDocument/2006/relationships/image" Target="../media/image136.png"/><Relationship Id="rId9" Type="http://schemas.openxmlformats.org/officeDocument/2006/relationships/image" Target="../media/image137.svg"/><Relationship Id="rId10" Type="http://schemas.openxmlformats.org/officeDocument/2006/relationships/image" Target="../media/image138.png"/><Relationship Id="rId11" Type="http://schemas.openxmlformats.org/officeDocument/2006/relationships/image" Target="../media/image139.svg"/><Relationship Id="rId12" Type="http://schemas.openxmlformats.org/officeDocument/2006/relationships/image" Target="../media/image140.png"/><Relationship Id="rId13" Type="http://schemas.openxmlformats.org/officeDocument/2006/relationships/image" Target="../media/image141.svg"/><Relationship Id="rId14" Type="http://schemas.openxmlformats.org/officeDocument/2006/relationships/image" Target="../media/image142.png"/><Relationship Id="rId15" Type="http://schemas.openxmlformats.org/officeDocument/2006/relationships/image" Target="../media/image143.svg"/><Relationship Id="rId16" Type="http://schemas.openxmlformats.org/officeDocument/2006/relationships/image" Target="../media/image144.png"/><Relationship Id="rId17" Type="http://schemas.openxmlformats.org/officeDocument/2006/relationships/image" Target="../media/image145.svg"/><Relationship Id="rId18" Type="http://schemas.openxmlformats.org/officeDocument/2006/relationships/image" Target="../media/image146.png"/><Relationship Id="rId19" Type="http://schemas.openxmlformats.org/officeDocument/2006/relationships/image" Target="../media/image147.svg"/><Relationship Id="rId20" Type="http://schemas.openxmlformats.org/officeDocument/2006/relationships/image" Target="../media/image117.png"/><Relationship Id="rId21" Type="http://schemas.openxmlformats.org/officeDocument/2006/relationships/image" Target="../media/image118.svg"/><Relationship Id="rId22" Type="http://schemas.openxmlformats.org/officeDocument/2006/relationships/image" Target="../media/image146.png"/><Relationship Id="rId23" Type="http://schemas.openxmlformats.org/officeDocument/2006/relationships/image" Target="../media/image147.svg"/><Relationship Id="rId24" Type="http://schemas.openxmlformats.org/officeDocument/2006/relationships/image" Target="../media/image146.png"/><Relationship Id="rId25" Type="http://schemas.openxmlformats.org/officeDocument/2006/relationships/image" Target="../media/image147.svg"/><Relationship Id="rId26" Type="http://schemas.openxmlformats.org/officeDocument/2006/relationships/image" Target="../media/image146.png"/><Relationship Id="rId27" Type="http://schemas.openxmlformats.org/officeDocument/2006/relationships/image" Target="../media/image147.svg"/><Relationship Id="rId28" Type="http://schemas.openxmlformats.org/officeDocument/2006/relationships/slideLayout" Target="../slideLayouts/slideLayout1.xml"/><Relationship Id="rId29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5.png"/><Relationship Id="rId2" Type="http://schemas.openxmlformats.org/officeDocument/2006/relationships/image" Target="../media/image116.svg"/><Relationship Id="rId3" Type="http://schemas.openxmlformats.org/officeDocument/2006/relationships/image" Target="../media/image117.png"/><Relationship Id="rId4" Type="http://schemas.openxmlformats.org/officeDocument/2006/relationships/image" Target="../media/image118.svg"/><Relationship Id="rId5" Type="http://schemas.openxmlformats.org/officeDocument/2006/relationships/image" Target="../media/image115.png"/><Relationship Id="rId6" Type="http://schemas.openxmlformats.org/officeDocument/2006/relationships/image" Target="../media/image116.svg"/><Relationship Id="rId7" Type="http://schemas.openxmlformats.org/officeDocument/2006/relationships/image" Target="../media/image115.png"/><Relationship Id="rId8" Type="http://schemas.openxmlformats.org/officeDocument/2006/relationships/image" Target="../media/image116.svg"/><Relationship Id="rId9" Type="http://schemas.openxmlformats.org/officeDocument/2006/relationships/image" Target="../media/image115.png"/><Relationship Id="rId10" Type="http://schemas.openxmlformats.org/officeDocument/2006/relationships/image" Target="../media/image116.svg"/><Relationship Id="rId11" Type="http://schemas.openxmlformats.org/officeDocument/2006/relationships/image" Target="../media/image119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51.png"/><Relationship Id="rId2" Type="http://schemas.openxmlformats.org/officeDocument/2006/relationships/image" Target="../media/image152.svg"/><Relationship Id="rId3" Type="http://schemas.openxmlformats.org/officeDocument/2006/relationships/image" Target="../media/image153.png"/><Relationship Id="rId4" Type="http://schemas.openxmlformats.org/officeDocument/2006/relationships/image" Target="../media/image154.svg"/><Relationship Id="rId5" Type="http://schemas.openxmlformats.org/officeDocument/2006/relationships/image" Target="../media/image155.png"/><Relationship Id="rId6" Type="http://schemas.openxmlformats.org/officeDocument/2006/relationships/image" Target="../media/image156.svg"/><Relationship Id="rId7" Type="http://schemas.openxmlformats.org/officeDocument/2006/relationships/image" Target="../media/image157.png"/><Relationship Id="rId8" Type="http://schemas.openxmlformats.org/officeDocument/2006/relationships/image" Target="../media/image158.svg"/><Relationship Id="rId9" Type="http://schemas.openxmlformats.org/officeDocument/2006/relationships/image" Target="../media/image159.png"/><Relationship Id="rId10" Type="http://schemas.openxmlformats.org/officeDocument/2006/relationships/image" Target="../media/image159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60.png"/><Relationship Id="rId2" Type="http://schemas.openxmlformats.org/officeDocument/2006/relationships/image" Target="../media/image161.svg"/><Relationship Id="rId3" Type="http://schemas.openxmlformats.org/officeDocument/2006/relationships/image" Target="../media/image162.png"/><Relationship Id="rId4" Type="http://schemas.openxmlformats.org/officeDocument/2006/relationships/image" Target="../media/image163.png"/><Relationship Id="rId5" Type="http://schemas.openxmlformats.org/officeDocument/2006/relationships/image" Target="../media/image164.png"/><Relationship Id="rId6" Type="http://schemas.openxmlformats.org/officeDocument/2006/relationships/image" Target="../media/image165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66.png"/><Relationship Id="rId2" Type="http://schemas.openxmlformats.org/officeDocument/2006/relationships/image" Target="../media/image167.svg"/><Relationship Id="rId3" Type="http://schemas.openxmlformats.org/officeDocument/2006/relationships/image" Target="../media/image168.png"/><Relationship Id="rId4" Type="http://schemas.openxmlformats.org/officeDocument/2006/relationships/image" Target="../media/image169.svg"/><Relationship Id="rId5" Type="http://schemas.openxmlformats.org/officeDocument/2006/relationships/image" Target="../media/image170.png"/><Relationship Id="rId6" Type="http://schemas.openxmlformats.org/officeDocument/2006/relationships/image" Target="../media/image171.svg"/><Relationship Id="rId7" Type="http://schemas.openxmlformats.org/officeDocument/2006/relationships/image" Target="../media/image172.png"/><Relationship Id="rId8" Type="http://schemas.openxmlformats.org/officeDocument/2006/relationships/image" Target="../media/image173.svg"/><Relationship Id="rId9" Type="http://schemas.openxmlformats.org/officeDocument/2006/relationships/image" Target="../media/image174.png"/><Relationship Id="rId10" Type="http://schemas.openxmlformats.org/officeDocument/2006/relationships/image" Target="../media/image175.png"/><Relationship Id="rId11" Type="http://schemas.openxmlformats.org/officeDocument/2006/relationships/image" Target="../media/image176.png"/><Relationship Id="rId12" Type="http://schemas.openxmlformats.org/officeDocument/2006/relationships/image" Target="../media/image177.png"/><Relationship Id="rId13" Type="http://schemas.openxmlformats.org/officeDocument/2006/relationships/image" Target="../media/image178.svg"/><Relationship Id="rId14" Type="http://schemas.openxmlformats.org/officeDocument/2006/relationships/image" Target="../media/image179.png"/><Relationship Id="rId15" Type="http://schemas.openxmlformats.org/officeDocument/2006/relationships/image" Target="../media/image180.svg"/><Relationship Id="rId16" Type="http://schemas.openxmlformats.org/officeDocument/2006/relationships/image" Target="../media/image181.png"/><Relationship Id="rId17" Type="http://schemas.openxmlformats.org/officeDocument/2006/relationships/image" Target="../media/image182.svg"/><Relationship Id="rId18" Type="http://schemas.openxmlformats.org/officeDocument/2006/relationships/image" Target="../media/image183.png"/><Relationship Id="rId19" Type="http://schemas.openxmlformats.org/officeDocument/2006/relationships/image" Target="../media/image184.svg"/><Relationship Id="rId20" Type="http://schemas.openxmlformats.org/officeDocument/2006/relationships/image" Target="../media/image185.png"/><Relationship Id="rId21" Type="http://schemas.openxmlformats.org/officeDocument/2006/relationships/image" Target="../media/image186.svg"/><Relationship Id="rId22" Type="http://schemas.openxmlformats.org/officeDocument/2006/relationships/image" Target="../media/image187.png"/><Relationship Id="rId23" Type="http://schemas.openxmlformats.org/officeDocument/2006/relationships/image" Target="../media/image188.svg"/><Relationship Id="rId24" Type="http://schemas.openxmlformats.org/officeDocument/2006/relationships/image" Target="../media/image189.png"/><Relationship Id="rId25" Type="http://schemas.openxmlformats.org/officeDocument/2006/relationships/image" Target="../media/image190.svg"/><Relationship Id="rId26" Type="http://schemas.openxmlformats.org/officeDocument/2006/relationships/image" Target="../media/image191.png"/><Relationship Id="rId27" Type="http://schemas.openxmlformats.org/officeDocument/2006/relationships/image" Target="../media/image192.svg"/><Relationship Id="rId28" Type="http://schemas.openxmlformats.org/officeDocument/2006/relationships/image" Target="../media/image193.png"/><Relationship Id="rId29" Type="http://schemas.openxmlformats.org/officeDocument/2006/relationships/image" Target="../media/image194.svg"/><Relationship Id="rId30" Type="http://schemas.openxmlformats.org/officeDocument/2006/relationships/image" Target="../media/image195.png"/><Relationship Id="rId31" Type="http://schemas.openxmlformats.org/officeDocument/2006/relationships/image" Target="../media/image196.svg"/><Relationship Id="rId32" Type="http://schemas.openxmlformats.org/officeDocument/2006/relationships/image" Target="../media/image197.png"/><Relationship Id="rId33" Type="http://schemas.openxmlformats.org/officeDocument/2006/relationships/image" Target="../media/image198.svg"/><Relationship Id="rId34" Type="http://schemas.openxmlformats.org/officeDocument/2006/relationships/image" Target="../media/image199.png"/><Relationship Id="rId35" Type="http://schemas.openxmlformats.org/officeDocument/2006/relationships/image" Target="../media/image200.svg"/><Relationship Id="rId36" Type="http://schemas.openxmlformats.org/officeDocument/2006/relationships/image" Target="../media/image201.png"/><Relationship Id="rId37" Type="http://schemas.openxmlformats.org/officeDocument/2006/relationships/image" Target="../media/image202.svg"/><Relationship Id="rId38" Type="http://schemas.openxmlformats.org/officeDocument/2006/relationships/image" Target="../media/image203.png"/><Relationship Id="rId39" Type="http://schemas.openxmlformats.org/officeDocument/2006/relationships/image" Target="../media/image204.svg"/><Relationship Id="rId40" Type="http://schemas.openxmlformats.org/officeDocument/2006/relationships/image" Target="../media/image205.png"/><Relationship Id="rId41" Type="http://schemas.openxmlformats.org/officeDocument/2006/relationships/image" Target="../media/image206.svg"/><Relationship Id="rId42" Type="http://schemas.openxmlformats.org/officeDocument/2006/relationships/image" Target="../media/image207.png"/><Relationship Id="rId43" Type="http://schemas.openxmlformats.org/officeDocument/2006/relationships/image" Target="../media/image208.svg"/><Relationship Id="rId44" Type="http://schemas.openxmlformats.org/officeDocument/2006/relationships/image" Target="../media/image209.png"/><Relationship Id="rId45" Type="http://schemas.openxmlformats.org/officeDocument/2006/relationships/image" Target="../media/image210.svg"/><Relationship Id="rId46" Type="http://schemas.openxmlformats.org/officeDocument/2006/relationships/image" Target="../media/image211.png"/><Relationship Id="rId47" Type="http://schemas.openxmlformats.org/officeDocument/2006/relationships/image" Target="../media/image212.svg"/><Relationship Id="rId48" Type="http://schemas.openxmlformats.org/officeDocument/2006/relationships/image" Target="../media/image213.png"/><Relationship Id="rId49" Type="http://schemas.openxmlformats.org/officeDocument/2006/relationships/image" Target="../media/image214.svg"/><Relationship Id="rId50" Type="http://schemas.openxmlformats.org/officeDocument/2006/relationships/image" Target="../media/image215.png"/><Relationship Id="rId51" Type="http://schemas.openxmlformats.org/officeDocument/2006/relationships/image" Target="../media/image216.svg"/><Relationship Id="rId52" Type="http://schemas.openxmlformats.org/officeDocument/2006/relationships/image" Target="../media/image217.png"/><Relationship Id="rId53" Type="http://schemas.openxmlformats.org/officeDocument/2006/relationships/image" Target="../media/image218.svg"/><Relationship Id="rId54" Type="http://schemas.openxmlformats.org/officeDocument/2006/relationships/image" Target="../media/image219.png"/><Relationship Id="rId55" Type="http://schemas.openxmlformats.org/officeDocument/2006/relationships/image" Target="../media/image220.svg"/><Relationship Id="rId56" Type="http://schemas.openxmlformats.org/officeDocument/2006/relationships/image" Target="../media/image221.png"/><Relationship Id="rId57" Type="http://schemas.openxmlformats.org/officeDocument/2006/relationships/image" Target="../media/image222.svg"/><Relationship Id="rId58" Type="http://schemas.openxmlformats.org/officeDocument/2006/relationships/image" Target="../media/image223.png"/><Relationship Id="rId59" Type="http://schemas.openxmlformats.org/officeDocument/2006/relationships/image" Target="../media/image224.svg"/><Relationship Id="rId60" Type="http://schemas.openxmlformats.org/officeDocument/2006/relationships/image" Target="../media/image225.png"/><Relationship Id="rId61" Type="http://schemas.openxmlformats.org/officeDocument/2006/relationships/image" Target="../media/image226.svg"/><Relationship Id="rId62" Type="http://schemas.openxmlformats.org/officeDocument/2006/relationships/image" Target="../media/image227.png"/><Relationship Id="rId63" Type="http://schemas.openxmlformats.org/officeDocument/2006/relationships/image" Target="../media/image228.svg"/><Relationship Id="rId64" Type="http://schemas.openxmlformats.org/officeDocument/2006/relationships/image" Target="../media/image229.png"/><Relationship Id="rId65" Type="http://schemas.openxmlformats.org/officeDocument/2006/relationships/image" Target="../media/image230.svg"/><Relationship Id="rId66" Type="http://schemas.openxmlformats.org/officeDocument/2006/relationships/image" Target="../media/image231.png"/><Relationship Id="rId67" Type="http://schemas.openxmlformats.org/officeDocument/2006/relationships/image" Target="../media/image232.svg"/><Relationship Id="rId68" Type="http://schemas.openxmlformats.org/officeDocument/2006/relationships/image" Target="../media/image233.png"/><Relationship Id="rId69" Type="http://schemas.openxmlformats.org/officeDocument/2006/relationships/image" Target="../media/image234.svg"/><Relationship Id="rId70" Type="http://schemas.openxmlformats.org/officeDocument/2006/relationships/image" Target="../media/image235.png"/><Relationship Id="rId71" Type="http://schemas.openxmlformats.org/officeDocument/2006/relationships/image" Target="../media/image236.svg"/><Relationship Id="rId72" Type="http://schemas.openxmlformats.org/officeDocument/2006/relationships/image" Target="../media/image237.png"/><Relationship Id="rId73" Type="http://schemas.openxmlformats.org/officeDocument/2006/relationships/image" Target="../media/image238.svg"/><Relationship Id="rId74" Type="http://schemas.openxmlformats.org/officeDocument/2006/relationships/image" Target="../media/image239.png"/><Relationship Id="rId75" Type="http://schemas.openxmlformats.org/officeDocument/2006/relationships/image" Target="../media/image240.svg"/><Relationship Id="rId76" Type="http://schemas.openxmlformats.org/officeDocument/2006/relationships/image" Target="../media/image241.png"/><Relationship Id="rId77" Type="http://schemas.openxmlformats.org/officeDocument/2006/relationships/image" Target="../media/image242.svg"/><Relationship Id="rId78" Type="http://schemas.openxmlformats.org/officeDocument/2006/relationships/image" Target="../media/image243.png"/><Relationship Id="rId79" Type="http://schemas.openxmlformats.org/officeDocument/2006/relationships/image" Target="../media/image244.svg"/><Relationship Id="rId80" Type="http://schemas.openxmlformats.org/officeDocument/2006/relationships/image" Target="../media/image245.png"/><Relationship Id="rId81" Type="http://schemas.openxmlformats.org/officeDocument/2006/relationships/image" Target="../media/image246.svg"/><Relationship Id="rId82" Type="http://schemas.openxmlformats.org/officeDocument/2006/relationships/image" Target="../media/image247.png"/><Relationship Id="rId83" Type="http://schemas.openxmlformats.org/officeDocument/2006/relationships/image" Target="../media/image248.svg"/><Relationship Id="rId84" Type="http://schemas.openxmlformats.org/officeDocument/2006/relationships/image" Target="../media/image249.png"/><Relationship Id="rId85" Type="http://schemas.openxmlformats.org/officeDocument/2006/relationships/image" Target="../media/image250.svg"/><Relationship Id="rId86" Type="http://schemas.openxmlformats.org/officeDocument/2006/relationships/image" Target="../media/image251.png"/><Relationship Id="rId87" Type="http://schemas.openxmlformats.org/officeDocument/2006/relationships/image" Target="../media/image252.svg"/><Relationship Id="rId88" Type="http://schemas.openxmlformats.org/officeDocument/2006/relationships/image" Target="../media/image253.png"/><Relationship Id="rId89" Type="http://schemas.openxmlformats.org/officeDocument/2006/relationships/image" Target="../media/image254.svg"/><Relationship Id="rId90" Type="http://schemas.openxmlformats.org/officeDocument/2006/relationships/image" Target="../media/image255.png"/><Relationship Id="rId91" Type="http://schemas.openxmlformats.org/officeDocument/2006/relationships/image" Target="../media/image256.svg"/><Relationship Id="rId92" Type="http://schemas.openxmlformats.org/officeDocument/2006/relationships/image" Target="../media/image257.png"/><Relationship Id="rId93" Type="http://schemas.openxmlformats.org/officeDocument/2006/relationships/image" Target="../media/image258.svg"/><Relationship Id="rId94" Type="http://schemas.openxmlformats.org/officeDocument/2006/relationships/image" Target="../media/image259.png"/><Relationship Id="rId95" Type="http://schemas.openxmlformats.org/officeDocument/2006/relationships/image" Target="../media/image260.svg"/><Relationship Id="rId96" Type="http://schemas.openxmlformats.org/officeDocument/2006/relationships/image" Target="../media/image261.png"/><Relationship Id="rId97" Type="http://schemas.openxmlformats.org/officeDocument/2006/relationships/image" Target="../media/image262.svg"/><Relationship Id="rId98" Type="http://schemas.openxmlformats.org/officeDocument/2006/relationships/image" Target="../media/image263.png"/><Relationship Id="rId99" Type="http://schemas.openxmlformats.org/officeDocument/2006/relationships/image" Target="../media/image264.svg"/><Relationship Id="rId100" Type="http://schemas.openxmlformats.org/officeDocument/2006/relationships/image" Target="../media/image265.png"/><Relationship Id="rId101" Type="http://schemas.openxmlformats.org/officeDocument/2006/relationships/image" Target="../media/image266.svg"/><Relationship Id="rId102" Type="http://schemas.openxmlformats.org/officeDocument/2006/relationships/image" Target="../media/image267.png"/><Relationship Id="rId103" Type="http://schemas.openxmlformats.org/officeDocument/2006/relationships/image" Target="../media/image268.svg"/><Relationship Id="rId104" Type="http://schemas.openxmlformats.org/officeDocument/2006/relationships/image" Target="../media/image269.png"/><Relationship Id="rId105" Type="http://schemas.openxmlformats.org/officeDocument/2006/relationships/image" Target="../media/image270.svg"/><Relationship Id="rId106" Type="http://schemas.openxmlformats.org/officeDocument/2006/relationships/image" Target="../media/image271.png"/><Relationship Id="rId107" Type="http://schemas.openxmlformats.org/officeDocument/2006/relationships/image" Target="../media/image272.svg"/><Relationship Id="rId108" Type="http://schemas.openxmlformats.org/officeDocument/2006/relationships/image" Target="../media/image273.png"/><Relationship Id="rId109" Type="http://schemas.openxmlformats.org/officeDocument/2006/relationships/image" Target="../media/image274.svg"/><Relationship Id="rId110" Type="http://schemas.openxmlformats.org/officeDocument/2006/relationships/image" Target="../media/image275.png"/><Relationship Id="rId111" Type="http://schemas.openxmlformats.org/officeDocument/2006/relationships/image" Target="../media/image276.svg"/><Relationship Id="rId112" Type="http://schemas.openxmlformats.org/officeDocument/2006/relationships/image" Target="../media/image277.png"/><Relationship Id="rId113" Type="http://schemas.openxmlformats.org/officeDocument/2006/relationships/image" Target="../media/image278.svg"/><Relationship Id="rId114" Type="http://schemas.openxmlformats.org/officeDocument/2006/relationships/image" Target="../media/image279.png"/><Relationship Id="rId115" Type="http://schemas.openxmlformats.org/officeDocument/2006/relationships/image" Target="../media/image280.svg"/><Relationship Id="rId116" Type="http://schemas.openxmlformats.org/officeDocument/2006/relationships/image" Target="../media/image281.png"/><Relationship Id="rId117" Type="http://schemas.openxmlformats.org/officeDocument/2006/relationships/image" Target="../media/image282.svg"/><Relationship Id="rId118" Type="http://schemas.openxmlformats.org/officeDocument/2006/relationships/image" Target="../media/image283.png"/><Relationship Id="rId119" Type="http://schemas.openxmlformats.org/officeDocument/2006/relationships/image" Target="../media/image284.svg"/><Relationship Id="rId120" Type="http://schemas.openxmlformats.org/officeDocument/2006/relationships/image" Target="../media/image285.png"/><Relationship Id="rId121" Type="http://schemas.openxmlformats.org/officeDocument/2006/relationships/image" Target="../media/image286.svg"/><Relationship Id="rId122" Type="http://schemas.openxmlformats.org/officeDocument/2006/relationships/image" Target="../media/image287.png"/><Relationship Id="rId123" Type="http://schemas.openxmlformats.org/officeDocument/2006/relationships/image" Target="../media/image288.svg"/><Relationship Id="rId124" Type="http://schemas.openxmlformats.org/officeDocument/2006/relationships/image" Target="../media/image289.png"/><Relationship Id="rId125" Type="http://schemas.openxmlformats.org/officeDocument/2006/relationships/image" Target="../media/image290.svg"/><Relationship Id="rId126" Type="http://schemas.openxmlformats.org/officeDocument/2006/relationships/image" Target="../media/image291.png"/><Relationship Id="rId127" Type="http://schemas.openxmlformats.org/officeDocument/2006/relationships/image" Target="../media/image292.svg"/><Relationship Id="rId128" Type="http://schemas.openxmlformats.org/officeDocument/2006/relationships/image" Target="../media/image293.png"/><Relationship Id="rId129" Type="http://schemas.openxmlformats.org/officeDocument/2006/relationships/image" Target="../media/image294.svg"/><Relationship Id="rId130" Type="http://schemas.openxmlformats.org/officeDocument/2006/relationships/image" Target="../media/image295.png"/><Relationship Id="rId131" Type="http://schemas.openxmlformats.org/officeDocument/2006/relationships/image" Target="../media/image296.svg"/><Relationship Id="rId132" Type="http://schemas.openxmlformats.org/officeDocument/2006/relationships/image" Target="../media/image297.png"/><Relationship Id="rId133" Type="http://schemas.openxmlformats.org/officeDocument/2006/relationships/image" Target="../media/image298.svg"/><Relationship Id="rId134" Type="http://schemas.openxmlformats.org/officeDocument/2006/relationships/image" Target="../media/image299.png"/><Relationship Id="rId135" Type="http://schemas.openxmlformats.org/officeDocument/2006/relationships/image" Target="../media/image300.svg"/><Relationship Id="rId136" Type="http://schemas.openxmlformats.org/officeDocument/2006/relationships/image" Target="../media/image301.png"/><Relationship Id="rId137" Type="http://schemas.openxmlformats.org/officeDocument/2006/relationships/image" Target="../media/image302.svg"/><Relationship Id="rId138" Type="http://schemas.openxmlformats.org/officeDocument/2006/relationships/image" Target="../media/image303.png"/><Relationship Id="rId139" Type="http://schemas.openxmlformats.org/officeDocument/2006/relationships/image" Target="../media/image304.svg"/><Relationship Id="rId140" Type="http://schemas.openxmlformats.org/officeDocument/2006/relationships/image" Target="../media/image305.png"/><Relationship Id="rId141" Type="http://schemas.openxmlformats.org/officeDocument/2006/relationships/image" Target="../media/image306.svg"/><Relationship Id="rId142" Type="http://schemas.openxmlformats.org/officeDocument/2006/relationships/image" Target="../media/image307.png"/><Relationship Id="rId143" Type="http://schemas.openxmlformats.org/officeDocument/2006/relationships/image" Target="../media/image308.svg"/><Relationship Id="rId144" Type="http://schemas.openxmlformats.org/officeDocument/2006/relationships/image" Target="../media/image309.png"/><Relationship Id="rId145" Type="http://schemas.openxmlformats.org/officeDocument/2006/relationships/image" Target="../media/image310.svg"/><Relationship Id="rId146" Type="http://schemas.openxmlformats.org/officeDocument/2006/relationships/image" Target="../media/image311.png"/><Relationship Id="rId147" Type="http://schemas.openxmlformats.org/officeDocument/2006/relationships/image" Target="../media/image312.svg"/><Relationship Id="rId148" Type="http://schemas.openxmlformats.org/officeDocument/2006/relationships/image" Target="../media/image313.png"/><Relationship Id="rId149" Type="http://schemas.openxmlformats.org/officeDocument/2006/relationships/image" Target="../media/image314.svg"/><Relationship Id="rId150" Type="http://schemas.openxmlformats.org/officeDocument/2006/relationships/image" Target="../media/image315.png"/><Relationship Id="rId151" Type="http://schemas.openxmlformats.org/officeDocument/2006/relationships/image" Target="../media/image316.svg"/><Relationship Id="rId152" Type="http://schemas.openxmlformats.org/officeDocument/2006/relationships/image" Target="../media/image317.png"/><Relationship Id="rId153" Type="http://schemas.openxmlformats.org/officeDocument/2006/relationships/image" Target="../media/image318.svg"/><Relationship Id="rId154" Type="http://schemas.openxmlformats.org/officeDocument/2006/relationships/image" Target="../media/image319.png"/><Relationship Id="rId155" Type="http://schemas.openxmlformats.org/officeDocument/2006/relationships/image" Target="../media/image320.svg"/><Relationship Id="rId156" Type="http://schemas.openxmlformats.org/officeDocument/2006/relationships/image" Target="../media/image321.png"/><Relationship Id="rId157" Type="http://schemas.openxmlformats.org/officeDocument/2006/relationships/image" Target="../media/image322.svg"/><Relationship Id="rId158" Type="http://schemas.openxmlformats.org/officeDocument/2006/relationships/image" Target="../media/image323.png"/><Relationship Id="rId159" Type="http://schemas.openxmlformats.org/officeDocument/2006/relationships/image" Target="../media/image324.svg"/><Relationship Id="rId160" Type="http://schemas.openxmlformats.org/officeDocument/2006/relationships/image" Target="../media/image325.png"/><Relationship Id="rId161" Type="http://schemas.openxmlformats.org/officeDocument/2006/relationships/image" Target="../media/image326.svg"/><Relationship Id="rId162" Type="http://schemas.openxmlformats.org/officeDocument/2006/relationships/image" Target="../media/image327.png"/><Relationship Id="rId163" Type="http://schemas.openxmlformats.org/officeDocument/2006/relationships/image" Target="../media/image328.svg"/><Relationship Id="rId164" Type="http://schemas.openxmlformats.org/officeDocument/2006/relationships/image" Target="../media/image329.png"/><Relationship Id="rId165" Type="http://schemas.openxmlformats.org/officeDocument/2006/relationships/image" Target="../media/image330.svg"/><Relationship Id="rId166" Type="http://schemas.openxmlformats.org/officeDocument/2006/relationships/image" Target="../media/image331.png"/><Relationship Id="rId167" Type="http://schemas.openxmlformats.org/officeDocument/2006/relationships/image" Target="../media/image332.svg"/><Relationship Id="rId168" Type="http://schemas.openxmlformats.org/officeDocument/2006/relationships/image" Target="../media/image333.png"/><Relationship Id="rId169" Type="http://schemas.openxmlformats.org/officeDocument/2006/relationships/image" Target="../media/image334.svg"/><Relationship Id="rId170" Type="http://schemas.openxmlformats.org/officeDocument/2006/relationships/image" Target="../media/image335.png"/><Relationship Id="rId171" Type="http://schemas.openxmlformats.org/officeDocument/2006/relationships/image" Target="../media/image336.svg"/><Relationship Id="rId172" Type="http://schemas.openxmlformats.org/officeDocument/2006/relationships/image" Target="../media/image337.png"/><Relationship Id="rId173" Type="http://schemas.openxmlformats.org/officeDocument/2006/relationships/image" Target="../media/image338.svg"/><Relationship Id="rId174" Type="http://schemas.openxmlformats.org/officeDocument/2006/relationships/image" Target="../media/image339.png"/><Relationship Id="rId175" Type="http://schemas.openxmlformats.org/officeDocument/2006/relationships/image" Target="../media/image340.svg"/><Relationship Id="rId176" Type="http://schemas.openxmlformats.org/officeDocument/2006/relationships/image" Target="../media/image341.png"/><Relationship Id="rId177" Type="http://schemas.openxmlformats.org/officeDocument/2006/relationships/image" Target="../media/image342.svg"/><Relationship Id="rId178" Type="http://schemas.openxmlformats.org/officeDocument/2006/relationships/image" Target="../media/image343.png"/><Relationship Id="rId179" Type="http://schemas.openxmlformats.org/officeDocument/2006/relationships/image" Target="../media/image344.svg"/><Relationship Id="rId180" Type="http://schemas.openxmlformats.org/officeDocument/2006/relationships/image" Target="../media/image345.png"/><Relationship Id="rId181" Type="http://schemas.openxmlformats.org/officeDocument/2006/relationships/image" Target="../media/image346.svg"/><Relationship Id="rId182" Type="http://schemas.openxmlformats.org/officeDocument/2006/relationships/image" Target="../media/image347.png"/><Relationship Id="rId183" Type="http://schemas.openxmlformats.org/officeDocument/2006/relationships/image" Target="../media/image348.svg"/><Relationship Id="rId184" Type="http://schemas.openxmlformats.org/officeDocument/2006/relationships/image" Target="../media/image349.png"/><Relationship Id="rId185" Type="http://schemas.openxmlformats.org/officeDocument/2006/relationships/image" Target="../media/image350.svg"/><Relationship Id="rId186" Type="http://schemas.openxmlformats.org/officeDocument/2006/relationships/image" Target="../media/image351.png"/><Relationship Id="rId187" Type="http://schemas.openxmlformats.org/officeDocument/2006/relationships/image" Target="../media/image352.svg"/><Relationship Id="rId188" Type="http://schemas.openxmlformats.org/officeDocument/2006/relationships/image" Target="../media/image353.png"/><Relationship Id="rId189" Type="http://schemas.openxmlformats.org/officeDocument/2006/relationships/image" Target="../media/image354.svg"/><Relationship Id="rId190" Type="http://schemas.openxmlformats.org/officeDocument/2006/relationships/image" Target="../media/image355.png"/><Relationship Id="rId191" Type="http://schemas.openxmlformats.org/officeDocument/2006/relationships/image" Target="../media/image356.svg"/><Relationship Id="rId192" Type="http://schemas.openxmlformats.org/officeDocument/2006/relationships/image" Target="../media/image357.png"/><Relationship Id="rId193" Type="http://schemas.openxmlformats.org/officeDocument/2006/relationships/image" Target="../media/image358.svg"/><Relationship Id="rId194" Type="http://schemas.openxmlformats.org/officeDocument/2006/relationships/image" Target="../media/image359.png"/><Relationship Id="rId195" Type="http://schemas.openxmlformats.org/officeDocument/2006/relationships/image" Target="../media/image360.svg"/><Relationship Id="rId196" Type="http://schemas.openxmlformats.org/officeDocument/2006/relationships/image" Target="../media/image361.png"/><Relationship Id="rId197" Type="http://schemas.openxmlformats.org/officeDocument/2006/relationships/image" Target="../media/image362.svg"/><Relationship Id="rId198" Type="http://schemas.openxmlformats.org/officeDocument/2006/relationships/image" Target="../media/image363.png"/><Relationship Id="rId199" Type="http://schemas.openxmlformats.org/officeDocument/2006/relationships/image" Target="../media/image364.svg"/><Relationship Id="rId200" Type="http://schemas.openxmlformats.org/officeDocument/2006/relationships/image" Target="../media/image365.png"/><Relationship Id="rId201" Type="http://schemas.openxmlformats.org/officeDocument/2006/relationships/image" Target="../media/image366.svg"/><Relationship Id="rId202" Type="http://schemas.openxmlformats.org/officeDocument/2006/relationships/image" Target="../media/image367.png"/><Relationship Id="rId203" Type="http://schemas.openxmlformats.org/officeDocument/2006/relationships/image" Target="../media/image368.svg"/><Relationship Id="rId204" Type="http://schemas.openxmlformats.org/officeDocument/2006/relationships/image" Target="../media/image369.png"/><Relationship Id="rId205" Type="http://schemas.openxmlformats.org/officeDocument/2006/relationships/image" Target="../media/image370.svg"/><Relationship Id="rId206" Type="http://schemas.openxmlformats.org/officeDocument/2006/relationships/image" Target="../media/image371.png"/><Relationship Id="rId207" Type="http://schemas.openxmlformats.org/officeDocument/2006/relationships/image" Target="../media/image372.svg"/><Relationship Id="rId208" Type="http://schemas.openxmlformats.org/officeDocument/2006/relationships/image" Target="../media/image373.png"/><Relationship Id="rId209" Type="http://schemas.openxmlformats.org/officeDocument/2006/relationships/image" Target="../media/image374.svg"/><Relationship Id="rId210" Type="http://schemas.openxmlformats.org/officeDocument/2006/relationships/image" Target="../media/image375.png"/><Relationship Id="rId211" Type="http://schemas.openxmlformats.org/officeDocument/2006/relationships/image" Target="../media/image376.svg"/><Relationship Id="rId212" Type="http://schemas.openxmlformats.org/officeDocument/2006/relationships/image" Target="../media/image377.png"/><Relationship Id="rId213" Type="http://schemas.openxmlformats.org/officeDocument/2006/relationships/image" Target="../media/image378.svg"/><Relationship Id="rId214" Type="http://schemas.openxmlformats.org/officeDocument/2006/relationships/image" Target="../media/image379.png"/><Relationship Id="rId215" Type="http://schemas.openxmlformats.org/officeDocument/2006/relationships/image" Target="../media/image380.svg"/><Relationship Id="rId216" Type="http://schemas.openxmlformats.org/officeDocument/2006/relationships/image" Target="../media/image381.png"/><Relationship Id="rId217" Type="http://schemas.openxmlformats.org/officeDocument/2006/relationships/image" Target="../media/image382.svg"/><Relationship Id="rId218" Type="http://schemas.openxmlformats.org/officeDocument/2006/relationships/image" Target="../media/image383.png"/><Relationship Id="rId219" Type="http://schemas.openxmlformats.org/officeDocument/2006/relationships/image" Target="../media/image384.svg"/><Relationship Id="rId220" Type="http://schemas.openxmlformats.org/officeDocument/2006/relationships/image" Target="../media/image385.png"/><Relationship Id="rId221" Type="http://schemas.openxmlformats.org/officeDocument/2006/relationships/image" Target="../media/image386.svg"/><Relationship Id="rId222" Type="http://schemas.openxmlformats.org/officeDocument/2006/relationships/image" Target="../media/image387.png"/><Relationship Id="rId223" Type="http://schemas.openxmlformats.org/officeDocument/2006/relationships/image" Target="../media/image388.svg"/><Relationship Id="rId224" Type="http://schemas.openxmlformats.org/officeDocument/2006/relationships/image" Target="../media/image389.png"/><Relationship Id="rId225" Type="http://schemas.openxmlformats.org/officeDocument/2006/relationships/image" Target="../media/image390.svg"/><Relationship Id="rId226" Type="http://schemas.openxmlformats.org/officeDocument/2006/relationships/image" Target="../media/image391.png"/><Relationship Id="rId227" Type="http://schemas.openxmlformats.org/officeDocument/2006/relationships/image" Target="../media/image392.svg"/><Relationship Id="rId228" Type="http://schemas.openxmlformats.org/officeDocument/2006/relationships/image" Target="../media/image393.png"/><Relationship Id="rId229" Type="http://schemas.openxmlformats.org/officeDocument/2006/relationships/image" Target="../media/image394.svg"/><Relationship Id="rId230" Type="http://schemas.openxmlformats.org/officeDocument/2006/relationships/image" Target="../media/image395.png"/><Relationship Id="rId231" Type="http://schemas.openxmlformats.org/officeDocument/2006/relationships/image" Target="../media/image396.svg"/><Relationship Id="rId232" Type="http://schemas.openxmlformats.org/officeDocument/2006/relationships/image" Target="../media/image397.png"/><Relationship Id="rId233" Type="http://schemas.openxmlformats.org/officeDocument/2006/relationships/image" Target="../media/image398.svg"/><Relationship Id="rId234" Type="http://schemas.openxmlformats.org/officeDocument/2006/relationships/image" Target="../media/image399.png"/><Relationship Id="rId235" Type="http://schemas.openxmlformats.org/officeDocument/2006/relationships/image" Target="../media/image400.svg"/><Relationship Id="rId236" Type="http://schemas.openxmlformats.org/officeDocument/2006/relationships/image" Target="../media/image401.png"/><Relationship Id="rId237" Type="http://schemas.openxmlformats.org/officeDocument/2006/relationships/image" Target="../media/image402.svg"/><Relationship Id="rId238" Type="http://schemas.openxmlformats.org/officeDocument/2006/relationships/image" Target="../media/image403.png"/><Relationship Id="rId239" Type="http://schemas.openxmlformats.org/officeDocument/2006/relationships/image" Target="../media/image404.svg"/><Relationship Id="rId240" Type="http://schemas.openxmlformats.org/officeDocument/2006/relationships/image" Target="../media/image405.png"/><Relationship Id="rId241" Type="http://schemas.openxmlformats.org/officeDocument/2006/relationships/image" Target="../media/image406.svg"/><Relationship Id="rId242" Type="http://schemas.openxmlformats.org/officeDocument/2006/relationships/image" Target="../media/image407.png"/><Relationship Id="rId243" Type="http://schemas.openxmlformats.org/officeDocument/2006/relationships/image" Target="../media/image408.svg"/><Relationship Id="rId244" Type="http://schemas.openxmlformats.org/officeDocument/2006/relationships/image" Target="../media/image409.png"/><Relationship Id="rId245" Type="http://schemas.openxmlformats.org/officeDocument/2006/relationships/image" Target="../media/image410.svg"/><Relationship Id="rId246" Type="http://schemas.openxmlformats.org/officeDocument/2006/relationships/image" Target="../media/image411.png"/><Relationship Id="rId247" Type="http://schemas.openxmlformats.org/officeDocument/2006/relationships/image" Target="../media/image412.svg"/><Relationship Id="rId248" Type="http://schemas.openxmlformats.org/officeDocument/2006/relationships/image" Target="../media/image413.png"/><Relationship Id="rId249" Type="http://schemas.openxmlformats.org/officeDocument/2006/relationships/image" Target="../media/image414.svg"/><Relationship Id="rId250" Type="http://schemas.openxmlformats.org/officeDocument/2006/relationships/image" Target="../media/image415.png"/><Relationship Id="rId251" Type="http://schemas.openxmlformats.org/officeDocument/2006/relationships/image" Target="../media/image416.svg"/><Relationship Id="rId252" Type="http://schemas.openxmlformats.org/officeDocument/2006/relationships/image" Target="../media/image417.png"/><Relationship Id="rId253" Type="http://schemas.openxmlformats.org/officeDocument/2006/relationships/image" Target="../media/image418.svg"/><Relationship Id="rId254" Type="http://schemas.openxmlformats.org/officeDocument/2006/relationships/image" Target="../media/image419.png"/><Relationship Id="rId255" Type="http://schemas.openxmlformats.org/officeDocument/2006/relationships/image" Target="../media/image420.svg"/><Relationship Id="rId256" Type="http://schemas.openxmlformats.org/officeDocument/2006/relationships/image" Target="../media/image421.png"/><Relationship Id="rId257" Type="http://schemas.openxmlformats.org/officeDocument/2006/relationships/image" Target="../media/image422.svg"/><Relationship Id="rId258" Type="http://schemas.openxmlformats.org/officeDocument/2006/relationships/image" Target="../media/image423.png"/><Relationship Id="rId259" Type="http://schemas.openxmlformats.org/officeDocument/2006/relationships/image" Target="../media/image424.svg"/><Relationship Id="rId260" Type="http://schemas.openxmlformats.org/officeDocument/2006/relationships/image" Target="../media/image425.png"/><Relationship Id="rId261" Type="http://schemas.openxmlformats.org/officeDocument/2006/relationships/image" Target="../media/image426.svg"/><Relationship Id="rId262" Type="http://schemas.openxmlformats.org/officeDocument/2006/relationships/image" Target="../media/image427.png"/><Relationship Id="rId263" Type="http://schemas.openxmlformats.org/officeDocument/2006/relationships/image" Target="../media/image428.svg"/><Relationship Id="rId264" Type="http://schemas.openxmlformats.org/officeDocument/2006/relationships/image" Target="../media/image429.png"/><Relationship Id="rId265" Type="http://schemas.openxmlformats.org/officeDocument/2006/relationships/image" Target="../media/image430.svg"/><Relationship Id="rId266" Type="http://schemas.openxmlformats.org/officeDocument/2006/relationships/image" Target="../media/image431.png"/><Relationship Id="rId267" Type="http://schemas.openxmlformats.org/officeDocument/2006/relationships/image" Target="../media/image432.svg"/><Relationship Id="rId268" Type="http://schemas.openxmlformats.org/officeDocument/2006/relationships/image" Target="../media/image433.png"/><Relationship Id="rId269" Type="http://schemas.openxmlformats.org/officeDocument/2006/relationships/image" Target="../media/image434.svg"/><Relationship Id="rId270" Type="http://schemas.openxmlformats.org/officeDocument/2006/relationships/image" Target="../media/image435.png"/><Relationship Id="rId271" Type="http://schemas.openxmlformats.org/officeDocument/2006/relationships/image" Target="../media/image436.svg"/><Relationship Id="rId272" Type="http://schemas.openxmlformats.org/officeDocument/2006/relationships/image" Target="../media/image437.png"/><Relationship Id="rId273" Type="http://schemas.openxmlformats.org/officeDocument/2006/relationships/image" Target="../media/image438.svg"/><Relationship Id="rId274" Type="http://schemas.openxmlformats.org/officeDocument/2006/relationships/image" Target="../media/image439.png"/><Relationship Id="rId275" Type="http://schemas.openxmlformats.org/officeDocument/2006/relationships/image" Target="../media/image440.svg"/><Relationship Id="rId276" Type="http://schemas.openxmlformats.org/officeDocument/2006/relationships/image" Target="../media/image441.png"/><Relationship Id="rId277" Type="http://schemas.openxmlformats.org/officeDocument/2006/relationships/image" Target="../media/image442.svg"/><Relationship Id="rId278" Type="http://schemas.openxmlformats.org/officeDocument/2006/relationships/image" Target="../media/image443.png"/><Relationship Id="rId279" Type="http://schemas.openxmlformats.org/officeDocument/2006/relationships/image" Target="../media/image444.svg"/><Relationship Id="rId280" Type="http://schemas.openxmlformats.org/officeDocument/2006/relationships/image" Target="../media/image445.png"/><Relationship Id="rId281" Type="http://schemas.openxmlformats.org/officeDocument/2006/relationships/image" Target="../media/image446.svg"/><Relationship Id="rId282" Type="http://schemas.openxmlformats.org/officeDocument/2006/relationships/image" Target="../media/image447.png"/><Relationship Id="rId283" Type="http://schemas.openxmlformats.org/officeDocument/2006/relationships/image" Target="../media/image448.svg"/><Relationship Id="rId284" Type="http://schemas.openxmlformats.org/officeDocument/2006/relationships/image" Target="../media/image449.png"/><Relationship Id="rId285" Type="http://schemas.openxmlformats.org/officeDocument/2006/relationships/image" Target="../media/image450.svg"/><Relationship Id="rId286" Type="http://schemas.openxmlformats.org/officeDocument/2006/relationships/image" Target="../media/image451.png"/><Relationship Id="rId287" Type="http://schemas.openxmlformats.org/officeDocument/2006/relationships/image" Target="../media/image452.svg"/><Relationship Id="rId288" Type="http://schemas.openxmlformats.org/officeDocument/2006/relationships/image" Target="../media/image453.png"/><Relationship Id="rId289" Type="http://schemas.openxmlformats.org/officeDocument/2006/relationships/image" Target="../media/image454.svg"/><Relationship Id="rId290" Type="http://schemas.openxmlformats.org/officeDocument/2006/relationships/image" Target="../media/image455.png"/><Relationship Id="rId291" Type="http://schemas.openxmlformats.org/officeDocument/2006/relationships/image" Target="../media/image456.svg"/><Relationship Id="rId292" Type="http://schemas.openxmlformats.org/officeDocument/2006/relationships/image" Target="../media/image457.png"/><Relationship Id="rId293" Type="http://schemas.openxmlformats.org/officeDocument/2006/relationships/image" Target="../media/image458.svg"/><Relationship Id="rId294" Type="http://schemas.openxmlformats.org/officeDocument/2006/relationships/image" Target="../media/image459.png"/><Relationship Id="rId295" Type="http://schemas.openxmlformats.org/officeDocument/2006/relationships/image" Target="../media/image460.svg"/><Relationship Id="rId296" Type="http://schemas.openxmlformats.org/officeDocument/2006/relationships/image" Target="../media/image461.png"/><Relationship Id="rId297" Type="http://schemas.openxmlformats.org/officeDocument/2006/relationships/image" Target="../media/image462.svg"/><Relationship Id="rId298" Type="http://schemas.openxmlformats.org/officeDocument/2006/relationships/image" Target="../media/image463.png"/><Relationship Id="rId299" Type="http://schemas.openxmlformats.org/officeDocument/2006/relationships/image" Target="../media/image464.svg"/><Relationship Id="rId300" Type="http://schemas.openxmlformats.org/officeDocument/2006/relationships/image" Target="../media/image465.png"/><Relationship Id="rId301" Type="http://schemas.openxmlformats.org/officeDocument/2006/relationships/image" Target="../media/image466.svg"/><Relationship Id="rId302" Type="http://schemas.openxmlformats.org/officeDocument/2006/relationships/image" Target="../media/image467.png"/><Relationship Id="rId303" Type="http://schemas.openxmlformats.org/officeDocument/2006/relationships/image" Target="../media/image468.svg"/><Relationship Id="rId304" Type="http://schemas.openxmlformats.org/officeDocument/2006/relationships/image" Target="../media/image469.png"/><Relationship Id="rId305" Type="http://schemas.openxmlformats.org/officeDocument/2006/relationships/image" Target="../media/image470.svg"/><Relationship Id="rId306" Type="http://schemas.openxmlformats.org/officeDocument/2006/relationships/image" Target="../media/image471.png"/><Relationship Id="rId307" Type="http://schemas.openxmlformats.org/officeDocument/2006/relationships/image" Target="../media/image472.svg"/><Relationship Id="rId308" Type="http://schemas.openxmlformats.org/officeDocument/2006/relationships/image" Target="../media/image473.png"/><Relationship Id="rId309" Type="http://schemas.openxmlformats.org/officeDocument/2006/relationships/image" Target="../media/image474.svg"/><Relationship Id="rId310" Type="http://schemas.openxmlformats.org/officeDocument/2006/relationships/image" Target="../media/image475.png"/><Relationship Id="rId311" Type="http://schemas.openxmlformats.org/officeDocument/2006/relationships/image" Target="../media/image476.svg"/><Relationship Id="rId312" Type="http://schemas.openxmlformats.org/officeDocument/2006/relationships/image" Target="../media/image477.png"/><Relationship Id="rId313" Type="http://schemas.openxmlformats.org/officeDocument/2006/relationships/image" Target="../media/image478.svg"/><Relationship Id="rId314" Type="http://schemas.openxmlformats.org/officeDocument/2006/relationships/image" Target="../media/image479.png"/><Relationship Id="rId315" Type="http://schemas.openxmlformats.org/officeDocument/2006/relationships/image" Target="../media/image480.svg"/><Relationship Id="rId316" Type="http://schemas.openxmlformats.org/officeDocument/2006/relationships/image" Target="../media/image481.png"/><Relationship Id="rId317" Type="http://schemas.openxmlformats.org/officeDocument/2006/relationships/image" Target="../media/image482.svg"/><Relationship Id="rId318" Type="http://schemas.openxmlformats.org/officeDocument/2006/relationships/image" Target="../media/image483.png"/><Relationship Id="rId319" Type="http://schemas.openxmlformats.org/officeDocument/2006/relationships/image" Target="../media/image484.svg"/><Relationship Id="rId320" Type="http://schemas.openxmlformats.org/officeDocument/2006/relationships/image" Target="../media/image485.png"/><Relationship Id="rId321" Type="http://schemas.openxmlformats.org/officeDocument/2006/relationships/image" Target="../media/image486.svg"/><Relationship Id="rId322" Type="http://schemas.openxmlformats.org/officeDocument/2006/relationships/image" Target="../media/image487.png"/><Relationship Id="rId323" Type="http://schemas.openxmlformats.org/officeDocument/2006/relationships/image" Target="../media/image488.svg"/><Relationship Id="rId324" Type="http://schemas.openxmlformats.org/officeDocument/2006/relationships/image" Target="../media/image489.png"/><Relationship Id="rId325" Type="http://schemas.openxmlformats.org/officeDocument/2006/relationships/image" Target="../media/image490.svg"/><Relationship Id="rId326" Type="http://schemas.openxmlformats.org/officeDocument/2006/relationships/image" Target="../media/image491.png"/><Relationship Id="rId327" Type="http://schemas.openxmlformats.org/officeDocument/2006/relationships/image" Target="../media/image492.svg"/><Relationship Id="rId328" Type="http://schemas.openxmlformats.org/officeDocument/2006/relationships/image" Target="../media/image493.png"/><Relationship Id="rId329" Type="http://schemas.openxmlformats.org/officeDocument/2006/relationships/image" Target="../media/image494.svg"/><Relationship Id="rId330" Type="http://schemas.openxmlformats.org/officeDocument/2006/relationships/image" Target="../media/image495.png"/><Relationship Id="rId331" Type="http://schemas.openxmlformats.org/officeDocument/2006/relationships/image" Target="../media/image496.svg"/><Relationship Id="rId332" Type="http://schemas.openxmlformats.org/officeDocument/2006/relationships/image" Target="../media/image497.png"/><Relationship Id="rId333" Type="http://schemas.openxmlformats.org/officeDocument/2006/relationships/image" Target="../media/image498.svg"/><Relationship Id="rId334" Type="http://schemas.openxmlformats.org/officeDocument/2006/relationships/image" Target="../media/image499.png"/><Relationship Id="rId335" Type="http://schemas.openxmlformats.org/officeDocument/2006/relationships/image" Target="../media/image500.svg"/><Relationship Id="rId336" Type="http://schemas.openxmlformats.org/officeDocument/2006/relationships/image" Target="../media/image501.png"/><Relationship Id="rId337" Type="http://schemas.openxmlformats.org/officeDocument/2006/relationships/image" Target="../media/image502.svg"/><Relationship Id="rId338" Type="http://schemas.openxmlformats.org/officeDocument/2006/relationships/image" Target="../media/image503.png"/><Relationship Id="rId339" Type="http://schemas.openxmlformats.org/officeDocument/2006/relationships/image" Target="../media/image504.svg"/><Relationship Id="rId340" Type="http://schemas.openxmlformats.org/officeDocument/2006/relationships/image" Target="../media/image505.png"/><Relationship Id="rId341" Type="http://schemas.openxmlformats.org/officeDocument/2006/relationships/image" Target="../media/image506.svg"/><Relationship Id="rId342" Type="http://schemas.openxmlformats.org/officeDocument/2006/relationships/image" Target="../media/image507.png"/><Relationship Id="rId343" Type="http://schemas.openxmlformats.org/officeDocument/2006/relationships/image" Target="../media/image508.svg"/><Relationship Id="rId344" Type="http://schemas.openxmlformats.org/officeDocument/2006/relationships/image" Target="../media/image509.png"/><Relationship Id="rId345" Type="http://schemas.openxmlformats.org/officeDocument/2006/relationships/image" Target="../media/image510.svg"/><Relationship Id="rId346" Type="http://schemas.openxmlformats.org/officeDocument/2006/relationships/image" Target="../media/image511.png"/><Relationship Id="rId347" Type="http://schemas.openxmlformats.org/officeDocument/2006/relationships/image" Target="../media/image512.svg"/><Relationship Id="rId348" Type="http://schemas.openxmlformats.org/officeDocument/2006/relationships/image" Target="../media/image513.png"/><Relationship Id="rId349" Type="http://schemas.openxmlformats.org/officeDocument/2006/relationships/image" Target="../media/image514.svg"/><Relationship Id="rId350" Type="http://schemas.openxmlformats.org/officeDocument/2006/relationships/image" Target="../media/image515.png"/><Relationship Id="rId351" Type="http://schemas.openxmlformats.org/officeDocument/2006/relationships/image" Target="../media/image516.svg"/><Relationship Id="rId352" Type="http://schemas.openxmlformats.org/officeDocument/2006/relationships/image" Target="../media/image517.png"/><Relationship Id="rId353" Type="http://schemas.openxmlformats.org/officeDocument/2006/relationships/image" Target="../media/image518.svg"/><Relationship Id="rId354" Type="http://schemas.openxmlformats.org/officeDocument/2006/relationships/image" Target="../media/image519.png"/><Relationship Id="rId355" Type="http://schemas.openxmlformats.org/officeDocument/2006/relationships/image" Target="../media/image520.svg"/><Relationship Id="rId356" Type="http://schemas.openxmlformats.org/officeDocument/2006/relationships/image" Target="../media/image521.png"/><Relationship Id="rId357" Type="http://schemas.openxmlformats.org/officeDocument/2006/relationships/image" Target="../media/image522.svg"/><Relationship Id="rId358" Type="http://schemas.openxmlformats.org/officeDocument/2006/relationships/image" Target="../media/image523.png"/><Relationship Id="rId359" Type="http://schemas.openxmlformats.org/officeDocument/2006/relationships/image" Target="../media/image524.svg"/><Relationship Id="rId360" Type="http://schemas.openxmlformats.org/officeDocument/2006/relationships/image" Target="../media/image525.png"/><Relationship Id="rId361" Type="http://schemas.openxmlformats.org/officeDocument/2006/relationships/image" Target="../media/image526.svg"/><Relationship Id="rId362" Type="http://schemas.openxmlformats.org/officeDocument/2006/relationships/image" Target="../media/image527.png"/><Relationship Id="rId363" Type="http://schemas.openxmlformats.org/officeDocument/2006/relationships/image" Target="../media/image528.svg"/><Relationship Id="rId364" Type="http://schemas.openxmlformats.org/officeDocument/2006/relationships/image" Target="../media/image529.png"/><Relationship Id="rId365" Type="http://schemas.openxmlformats.org/officeDocument/2006/relationships/image" Target="../media/image530.svg"/><Relationship Id="rId366" Type="http://schemas.openxmlformats.org/officeDocument/2006/relationships/image" Target="../media/image531.png"/><Relationship Id="rId367" Type="http://schemas.openxmlformats.org/officeDocument/2006/relationships/image" Target="../media/image532.svg"/><Relationship Id="rId368" Type="http://schemas.openxmlformats.org/officeDocument/2006/relationships/image" Target="../media/image533.png"/><Relationship Id="rId369" Type="http://schemas.openxmlformats.org/officeDocument/2006/relationships/image" Target="../media/image534.svg"/><Relationship Id="rId370" Type="http://schemas.openxmlformats.org/officeDocument/2006/relationships/image" Target="../media/image535.png"/><Relationship Id="rId371" Type="http://schemas.openxmlformats.org/officeDocument/2006/relationships/image" Target="../media/image536.svg"/><Relationship Id="rId372" Type="http://schemas.openxmlformats.org/officeDocument/2006/relationships/image" Target="../media/image537.png"/><Relationship Id="rId373" Type="http://schemas.openxmlformats.org/officeDocument/2006/relationships/image" Target="../media/image538.svg"/><Relationship Id="rId374" Type="http://schemas.openxmlformats.org/officeDocument/2006/relationships/image" Target="../media/image539.png"/><Relationship Id="rId375" Type="http://schemas.openxmlformats.org/officeDocument/2006/relationships/image" Target="../media/image540.svg"/><Relationship Id="rId376" Type="http://schemas.openxmlformats.org/officeDocument/2006/relationships/image" Target="../media/image541.png"/><Relationship Id="rId377" Type="http://schemas.openxmlformats.org/officeDocument/2006/relationships/image" Target="../media/image542.svg"/><Relationship Id="rId378" Type="http://schemas.openxmlformats.org/officeDocument/2006/relationships/image" Target="../media/image543.png"/><Relationship Id="rId379" Type="http://schemas.openxmlformats.org/officeDocument/2006/relationships/image" Target="../media/image544.svg"/><Relationship Id="rId380" Type="http://schemas.openxmlformats.org/officeDocument/2006/relationships/image" Target="../media/image545.png"/><Relationship Id="rId381" Type="http://schemas.openxmlformats.org/officeDocument/2006/relationships/image" Target="../media/image546.svg"/><Relationship Id="rId382" Type="http://schemas.openxmlformats.org/officeDocument/2006/relationships/image" Target="../media/image547.png"/><Relationship Id="rId383" Type="http://schemas.openxmlformats.org/officeDocument/2006/relationships/image" Target="../media/image548.svg"/><Relationship Id="rId384" Type="http://schemas.openxmlformats.org/officeDocument/2006/relationships/image" Target="../media/image549.png"/><Relationship Id="rId385" Type="http://schemas.openxmlformats.org/officeDocument/2006/relationships/image" Target="../media/image550.svg"/><Relationship Id="rId386" Type="http://schemas.openxmlformats.org/officeDocument/2006/relationships/image" Target="../media/image551.png"/><Relationship Id="rId387" Type="http://schemas.openxmlformats.org/officeDocument/2006/relationships/image" Target="../media/image552.svg"/><Relationship Id="rId388" Type="http://schemas.openxmlformats.org/officeDocument/2006/relationships/image" Target="../media/image553.png"/><Relationship Id="rId389" Type="http://schemas.openxmlformats.org/officeDocument/2006/relationships/image" Target="../media/image554.svg"/><Relationship Id="rId390" Type="http://schemas.openxmlformats.org/officeDocument/2006/relationships/image" Target="../media/image555.png"/><Relationship Id="rId391" Type="http://schemas.openxmlformats.org/officeDocument/2006/relationships/image" Target="../media/image556.svg"/><Relationship Id="rId392" Type="http://schemas.openxmlformats.org/officeDocument/2006/relationships/image" Target="../media/image557.png"/><Relationship Id="rId393" Type="http://schemas.openxmlformats.org/officeDocument/2006/relationships/image" Target="../media/image558.svg"/><Relationship Id="rId394" Type="http://schemas.openxmlformats.org/officeDocument/2006/relationships/image" Target="../media/image559.png"/><Relationship Id="rId395" Type="http://schemas.openxmlformats.org/officeDocument/2006/relationships/image" Target="../media/image560.svg"/><Relationship Id="rId396" Type="http://schemas.openxmlformats.org/officeDocument/2006/relationships/image" Target="../media/image561.png"/><Relationship Id="rId397" Type="http://schemas.openxmlformats.org/officeDocument/2006/relationships/image" Target="../media/image562.svg"/><Relationship Id="rId398" Type="http://schemas.openxmlformats.org/officeDocument/2006/relationships/image" Target="../media/image563.png"/><Relationship Id="rId399" Type="http://schemas.openxmlformats.org/officeDocument/2006/relationships/image" Target="../media/image564.svg"/><Relationship Id="rId400" Type="http://schemas.openxmlformats.org/officeDocument/2006/relationships/image" Target="../media/image565.png"/><Relationship Id="rId401" Type="http://schemas.openxmlformats.org/officeDocument/2006/relationships/image" Target="../media/image566.svg"/><Relationship Id="rId402" Type="http://schemas.openxmlformats.org/officeDocument/2006/relationships/image" Target="../media/image567.png"/><Relationship Id="rId403" Type="http://schemas.openxmlformats.org/officeDocument/2006/relationships/image" Target="../media/image568.svg"/><Relationship Id="rId404" Type="http://schemas.openxmlformats.org/officeDocument/2006/relationships/image" Target="../media/image569.png"/><Relationship Id="rId405" Type="http://schemas.openxmlformats.org/officeDocument/2006/relationships/image" Target="../media/image570.svg"/><Relationship Id="rId406" Type="http://schemas.openxmlformats.org/officeDocument/2006/relationships/image" Target="../media/image571.png"/><Relationship Id="rId407" Type="http://schemas.openxmlformats.org/officeDocument/2006/relationships/image" Target="../media/image572.svg"/><Relationship Id="rId408" Type="http://schemas.openxmlformats.org/officeDocument/2006/relationships/image" Target="../media/image573.png"/><Relationship Id="rId409" Type="http://schemas.openxmlformats.org/officeDocument/2006/relationships/image" Target="../media/image574.svg"/><Relationship Id="rId410" Type="http://schemas.openxmlformats.org/officeDocument/2006/relationships/image" Target="../media/image575.png"/><Relationship Id="rId411" Type="http://schemas.openxmlformats.org/officeDocument/2006/relationships/image" Target="../media/image576.svg"/><Relationship Id="rId412" Type="http://schemas.openxmlformats.org/officeDocument/2006/relationships/image" Target="../media/image577.png"/><Relationship Id="rId413" Type="http://schemas.openxmlformats.org/officeDocument/2006/relationships/image" Target="../media/image578.svg"/><Relationship Id="rId414" Type="http://schemas.openxmlformats.org/officeDocument/2006/relationships/image" Target="../media/image579.png"/><Relationship Id="rId415" Type="http://schemas.openxmlformats.org/officeDocument/2006/relationships/image" Target="../media/image580.svg"/><Relationship Id="rId416" Type="http://schemas.openxmlformats.org/officeDocument/2006/relationships/image" Target="../media/image581.png"/><Relationship Id="rId417" Type="http://schemas.openxmlformats.org/officeDocument/2006/relationships/image" Target="../media/image582.svg"/><Relationship Id="rId418" Type="http://schemas.openxmlformats.org/officeDocument/2006/relationships/image" Target="../media/image583.png"/><Relationship Id="rId419" Type="http://schemas.openxmlformats.org/officeDocument/2006/relationships/image" Target="../media/image584.svg"/><Relationship Id="rId420" Type="http://schemas.openxmlformats.org/officeDocument/2006/relationships/image" Target="../media/image585.png"/><Relationship Id="rId421" Type="http://schemas.openxmlformats.org/officeDocument/2006/relationships/image" Target="../media/image586.svg"/><Relationship Id="rId422" Type="http://schemas.openxmlformats.org/officeDocument/2006/relationships/image" Target="../media/image587.png"/><Relationship Id="rId423" Type="http://schemas.openxmlformats.org/officeDocument/2006/relationships/image" Target="../media/image588.svg"/><Relationship Id="rId424" Type="http://schemas.openxmlformats.org/officeDocument/2006/relationships/image" Target="../media/image589.png"/><Relationship Id="rId425" Type="http://schemas.openxmlformats.org/officeDocument/2006/relationships/image" Target="../media/image590.svg"/><Relationship Id="rId426" Type="http://schemas.openxmlformats.org/officeDocument/2006/relationships/image" Target="../media/image591.png"/><Relationship Id="rId427" Type="http://schemas.openxmlformats.org/officeDocument/2006/relationships/image" Target="../media/image592.svg"/><Relationship Id="rId428" Type="http://schemas.openxmlformats.org/officeDocument/2006/relationships/image" Target="../media/image593.png"/><Relationship Id="rId429" Type="http://schemas.openxmlformats.org/officeDocument/2006/relationships/image" Target="../media/image594.svg"/><Relationship Id="rId430" Type="http://schemas.openxmlformats.org/officeDocument/2006/relationships/image" Target="../media/image595.png"/><Relationship Id="rId431" Type="http://schemas.openxmlformats.org/officeDocument/2006/relationships/image" Target="../media/image596.svg"/><Relationship Id="rId432" Type="http://schemas.openxmlformats.org/officeDocument/2006/relationships/image" Target="../media/image597.png"/><Relationship Id="rId433" Type="http://schemas.openxmlformats.org/officeDocument/2006/relationships/image" Target="../media/image598.svg"/><Relationship Id="rId434" Type="http://schemas.openxmlformats.org/officeDocument/2006/relationships/image" Target="../media/image599.png"/><Relationship Id="rId435" Type="http://schemas.openxmlformats.org/officeDocument/2006/relationships/image" Target="../media/image600.svg"/><Relationship Id="rId436" Type="http://schemas.openxmlformats.org/officeDocument/2006/relationships/image" Target="../media/image601.png"/><Relationship Id="rId437" Type="http://schemas.openxmlformats.org/officeDocument/2006/relationships/image" Target="../media/image602.svg"/><Relationship Id="rId438" Type="http://schemas.openxmlformats.org/officeDocument/2006/relationships/image" Target="../media/image603.png"/><Relationship Id="rId439" Type="http://schemas.openxmlformats.org/officeDocument/2006/relationships/image" Target="../media/image604.svg"/><Relationship Id="rId440" Type="http://schemas.openxmlformats.org/officeDocument/2006/relationships/image" Target="../media/image605.png"/><Relationship Id="rId441" Type="http://schemas.openxmlformats.org/officeDocument/2006/relationships/image" Target="../media/image606.svg"/><Relationship Id="rId442" Type="http://schemas.openxmlformats.org/officeDocument/2006/relationships/image" Target="../media/image607.png"/><Relationship Id="rId443" Type="http://schemas.openxmlformats.org/officeDocument/2006/relationships/image" Target="../media/image608.svg"/><Relationship Id="rId444" Type="http://schemas.openxmlformats.org/officeDocument/2006/relationships/image" Target="../media/image609.png"/><Relationship Id="rId445" Type="http://schemas.openxmlformats.org/officeDocument/2006/relationships/image" Target="../media/image610.svg"/><Relationship Id="rId446" Type="http://schemas.openxmlformats.org/officeDocument/2006/relationships/image" Target="../media/image611.png"/><Relationship Id="rId447" Type="http://schemas.openxmlformats.org/officeDocument/2006/relationships/image" Target="../media/image612.svg"/><Relationship Id="rId448" Type="http://schemas.openxmlformats.org/officeDocument/2006/relationships/image" Target="../media/image613.png"/><Relationship Id="rId449" Type="http://schemas.openxmlformats.org/officeDocument/2006/relationships/image" Target="../media/image614.svg"/><Relationship Id="rId450" Type="http://schemas.openxmlformats.org/officeDocument/2006/relationships/image" Target="../media/image615.png"/><Relationship Id="rId451" Type="http://schemas.openxmlformats.org/officeDocument/2006/relationships/image" Target="../media/image616.svg"/><Relationship Id="rId452" Type="http://schemas.openxmlformats.org/officeDocument/2006/relationships/image" Target="../media/image617.png"/><Relationship Id="rId453" Type="http://schemas.openxmlformats.org/officeDocument/2006/relationships/image" Target="../media/image618.svg"/><Relationship Id="rId454" Type="http://schemas.openxmlformats.org/officeDocument/2006/relationships/image" Target="../media/image619.png"/><Relationship Id="rId455" Type="http://schemas.openxmlformats.org/officeDocument/2006/relationships/image" Target="../media/image620.svg"/><Relationship Id="rId456" Type="http://schemas.openxmlformats.org/officeDocument/2006/relationships/image" Target="../media/image621.png"/><Relationship Id="rId457" Type="http://schemas.openxmlformats.org/officeDocument/2006/relationships/image" Target="../media/image622.svg"/><Relationship Id="rId458" Type="http://schemas.openxmlformats.org/officeDocument/2006/relationships/image" Target="../media/image623.png"/><Relationship Id="rId459" Type="http://schemas.openxmlformats.org/officeDocument/2006/relationships/image" Target="../media/image624.svg"/><Relationship Id="rId460" Type="http://schemas.openxmlformats.org/officeDocument/2006/relationships/image" Target="../media/image625.png"/><Relationship Id="rId461" Type="http://schemas.openxmlformats.org/officeDocument/2006/relationships/image" Target="../media/image626.svg"/><Relationship Id="rId462" Type="http://schemas.openxmlformats.org/officeDocument/2006/relationships/image" Target="../media/image627.png"/><Relationship Id="rId463" Type="http://schemas.openxmlformats.org/officeDocument/2006/relationships/image" Target="../media/image628.svg"/><Relationship Id="rId464" Type="http://schemas.openxmlformats.org/officeDocument/2006/relationships/image" Target="../media/image629.png"/><Relationship Id="rId465" Type="http://schemas.openxmlformats.org/officeDocument/2006/relationships/image" Target="../media/image630.svg"/><Relationship Id="rId466" Type="http://schemas.openxmlformats.org/officeDocument/2006/relationships/image" Target="../media/image631.png"/><Relationship Id="rId467" Type="http://schemas.openxmlformats.org/officeDocument/2006/relationships/image" Target="../media/image632.svg"/><Relationship Id="rId468" Type="http://schemas.openxmlformats.org/officeDocument/2006/relationships/image" Target="../media/image633.png"/><Relationship Id="rId469" Type="http://schemas.openxmlformats.org/officeDocument/2006/relationships/image" Target="../media/image634.svg"/><Relationship Id="rId470" Type="http://schemas.openxmlformats.org/officeDocument/2006/relationships/image" Target="../media/image635.png"/><Relationship Id="rId471" Type="http://schemas.openxmlformats.org/officeDocument/2006/relationships/image" Target="../media/image636.svg"/><Relationship Id="rId472" Type="http://schemas.openxmlformats.org/officeDocument/2006/relationships/image" Target="../media/image637.png"/><Relationship Id="rId473" Type="http://schemas.openxmlformats.org/officeDocument/2006/relationships/image" Target="../media/image638.svg"/><Relationship Id="rId474" Type="http://schemas.openxmlformats.org/officeDocument/2006/relationships/image" Target="../media/image639.png"/><Relationship Id="rId475" Type="http://schemas.openxmlformats.org/officeDocument/2006/relationships/image" Target="../media/image640.svg"/><Relationship Id="rId476" Type="http://schemas.openxmlformats.org/officeDocument/2006/relationships/image" Target="../media/image641.png"/><Relationship Id="rId477" Type="http://schemas.openxmlformats.org/officeDocument/2006/relationships/image" Target="../media/image642.svg"/><Relationship Id="rId478" Type="http://schemas.openxmlformats.org/officeDocument/2006/relationships/image" Target="../media/image643.png"/><Relationship Id="rId479" Type="http://schemas.openxmlformats.org/officeDocument/2006/relationships/image" Target="../media/image644.svg"/><Relationship Id="rId480" Type="http://schemas.openxmlformats.org/officeDocument/2006/relationships/image" Target="../media/image645.png"/><Relationship Id="rId481" Type="http://schemas.openxmlformats.org/officeDocument/2006/relationships/image" Target="../media/image646.svg"/><Relationship Id="rId482" Type="http://schemas.openxmlformats.org/officeDocument/2006/relationships/image" Target="../media/image647.png"/><Relationship Id="rId483" Type="http://schemas.openxmlformats.org/officeDocument/2006/relationships/image" Target="../media/image648.svg"/><Relationship Id="rId484" Type="http://schemas.openxmlformats.org/officeDocument/2006/relationships/image" Target="../media/image649.png"/><Relationship Id="rId485" Type="http://schemas.openxmlformats.org/officeDocument/2006/relationships/image" Target="../media/image650.svg"/><Relationship Id="rId486" Type="http://schemas.openxmlformats.org/officeDocument/2006/relationships/image" Target="../media/image651.png"/><Relationship Id="rId487" Type="http://schemas.openxmlformats.org/officeDocument/2006/relationships/image" Target="../media/image652.svg"/><Relationship Id="rId488" Type="http://schemas.openxmlformats.org/officeDocument/2006/relationships/image" Target="../media/image653.png"/><Relationship Id="rId489" Type="http://schemas.openxmlformats.org/officeDocument/2006/relationships/image" Target="../media/image654.svg"/><Relationship Id="rId490" Type="http://schemas.openxmlformats.org/officeDocument/2006/relationships/image" Target="../media/image655.png"/><Relationship Id="rId491" Type="http://schemas.openxmlformats.org/officeDocument/2006/relationships/image" Target="../media/image656.svg"/><Relationship Id="rId492" Type="http://schemas.openxmlformats.org/officeDocument/2006/relationships/image" Target="../media/image657.png"/><Relationship Id="rId493" Type="http://schemas.openxmlformats.org/officeDocument/2006/relationships/image" Target="../media/image658.svg"/><Relationship Id="rId494" Type="http://schemas.openxmlformats.org/officeDocument/2006/relationships/image" Target="../media/image659.png"/><Relationship Id="rId495" Type="http://schemas.openxmlformats.org/officeDocument/2006/relationships/image" Target="../media/image660.svg"/><Relationship Id="rId496" Type="http://schemas.openxmlformats.org/officeDocument/2006/relationships/image" Target="../media/image661.png"/><Relationship Id="rId497" Type="http://schemas.openxmlformats.org/officeDocument/2006/relationships/image" Target="../media/image662.svg"/><Relationship Id="rId498" Type="http://schemas.openxmlformats.org/officeDocument/2006/relationships/image" Target="../media/image663.png"/><Relationship Id="rId499" Type="http://schemas.openxmlformats.org/officeDocument/2006/relationships/image" Target="../media/image664.svg"/><Relationship Id="rId500" Type="http://schemas.openxmlformats.org/officeDocument/2006/relationships/image" Target="../media/image665.png"/><Relationship Id="rId501" Type="http://schemas.openxmlformats.org/officeDocument/2006/relationships/image" Target="../media/image666.svg"/><Relationship Id="rId502" Type="http://schemas.openxmlformats.org/officeDocument/2006/relationships/image" Target="../media/image667.png"/><Relationship Id="rId503" Type="http://schemas.openxmlformats.org/officeDocument/2006/relationships/image" Target="../media/image668.svg"/><Relationship Id="rId504" Type="http://schemas.openxmlformats.org/officeDocument/2006/relationships/image" Target="../media/image669.png"/><Relationship Id="rId505" Type="http://schemas.openxmlformats.org/officeDocument/2006/relationships/image" Target="../media/image670.svg"/><Relationship Id="rId506" Type="http://schemas.openxmlformats.org/officeDocument/2006/relationships/image" Target="../media/image671.png"/><Relationship Id="rId507" Type="http://schemas.openxmlformats.org/officeDocument/2006/relationships/image" Target="../media/image672.svg"/><Relationship Id="rId508" Type="http://schemas.openxmlformats.org/officeDocument/2006/relationships/image" Target="../media/image673.png"/><Relationship Id="rId509" Type="http://schemas.openxmlformats.org/officeDocument/2006/relationships/image" Target="../media/image674.svg"/><Relationship Id="rId510" Type="http://schemas.openxmlformats.org/officeDocument/2006/relationships/image" Target="../media/image675.png"/><Relationship Id="rId511" Type="http://schemas.openxmlformats.org/officeDocument/2006/relationships/image" Target="../media/image676.svg"/><Relationship Id="rId512" Type="http://schemas.openxmlformats.org/officeDocument/2006/relationships/image" Target="../media/image677.png"/><Relationship Id="rId513" Type="http://schemas.openxmlformats.org/officeDocument/2006/relationships/image" Target="../media/image678.svg"/><Relationship Id="rId514" Type="http://schemas.openxmlformats.org/officeDocument/2006/relationships/image" Target="../media/image679.png"/><Relationship Id="rId515" Type="http://schemas.openxmlformats.org/officeDocument/2006/relationships/image" Target="../media/image680.svg"/><Relationship Id="rId516" Type="http://schemas.openxmlformats.org/officeDocument/2006/relationships/image" Target="../media/image681.png"/><Relationship Id="rId517" Type="http://schemas.openxmlformats.org/officeDocument/2006/relationships/image" Target="../media/image682.svg"/><Relationship Id="rId518" Type="http://schemas.openxmlformats.org/officeDocument/2006/relationships/image" Target="../media/image683.png"/><Relationship Id="rId519" Type="http://schemas.openxmlformats.org/officeDocument/2006/relationships/image" Target="../media/image684.svg"/><Relationship Id="rId520" Type="http://schemas.openxmlformats.org/officeDocument/2006/relationships/image" Target="../media/image685.png"/><Relationship Id="rId521" Type="http://schemas.openxmlformats.org/officeDocument/2006/relationships/image" Target="../media/image686.svg"/><Relationship Id="rId522" Type="http://schemas.openxmlformats.org/officeDocument/2006/relationships/image" Target="../media/image687.png"/><Relationship Id="rId523" Type="http://schemas.openxmlformats.org/officeDocument/2006/relationships/image" Target="../media/image688.svg"/><Relationship Id="rId524" Type="http://schemas.openxmlformats.org/officeDocument/2006/relationships/image" Target="../media/image689.png"/><Relationship Id="rId525" Type="http://schemas.openxmlformats.org/officeDocument/2006/relationships/image" Target="../media/image690.svg"/><Relationship Id="rId526" Type="http://schemas.openxmlformats.org/officeDocument/2006/relationships/image" Target="../media/image691.png"/><Relationship Id="rId527" Type="http://schemas.openxmlformats.org/officeDocument/2006/relationships/image" Target="../media/image692.svg"/><Relationship Id="rId528" Type="http://schemas.openxmlformats.org/officeDocument/2006/relationships/image" Target="../media/image693.png"/><Relationship Id="rId529" Type="http://schemas.openxmlformats.org/officeDocument/2006/relationships/image" Target="../media/image694.svg"/><Relationship Id="rId530" Type="http://schemas.openxmlformats.org/officeDocument/2006/relationships/image" Target="../media/image695.png"/><Relationship Id="rId531" Type="http://schemas.openxmlformats.org/officeDocument/2006/relationships/image" Target="../media/image696.svg"/><Relationship Id="rId532" Type="http://schemas.openxmlformats.org/officeDocument/2006/relationships/image" Target="../media/image697.png"/><Relationship Id="rId533" Type="http://schemas.openxmlformats.org/officeDocument/2006/relationships/image" Target="../media/image698.svg"/><Relationship Id="rId534" Type="http://schemas.openxmlformats.org/officeDocument/2006/relationships/image" Target="../media/image699.png"/><Relationship Id="rId535" Type="http://schemas.openxmlformats.org/officeDocument/2006/relationships/image" Target="../media/image700.svg"/><Relationship Id="rId536" Type="http://schemas.openxmlformats.org/officeDocument/2006/relationships/image" Target="../media/image701.png"/><Relationship Id="rId537" Type="http://schemas.openxmlformats.org/officeDocument/2006/relationships/image" Target="../media/image702.svg"/><Relationship Id="rId538" Type="http://schemas.openxmlformats.org/officeDocument/2006/relationships/image" Target="../media/image703.png"/><Relationship Id="rId539" Type="http://schemas.openxmlformats.org/officeDocument/2006/relationships/image" Target="../media/image704.svg"/><Relationship Id="rId540" Type="http://schemas.openxmlformats.org/officeDocument/2006/relationships/image" Target="../media/image705.png"/><Relationship Id="rId541" Type="http://schemas.openxmlformats.org/officeDocument/2006/relationships/image" Target="../media/image706.svg"/><Relationship Id="rId542" Type="http://schemas.openxmlformats.org/officeDocument/2006/relationships/image" Target="../media/image707.png"/><Relationship Id="rId543" Type="http://schemas.openxmlformats.org/officeDocument/2006/relationships/image" Target="../media/image708.svg"/><Relationship Id="rId544" Type="http://schemas.openxmlformats.org/officeDocument/2006/relationships/image" Target="../media/image709.png"/><Relationship Id="rId545" Type="http://schemas.openxmlformats.org/officeDocument/2006/relationships/image" Target="../media/image710.svg"/><Relationship Id="rId546" Type="http://schemas.openxmlformats.org/officeDocument/2006/relationships/image" Target="../media/image711.png"/><Relationship Id="rId547" Type="http://schemas.openxmlformats.org/officeDocument/2006/relationships/image" Target="../media/image712.svg"/><Relationship Id="rId548" Type="http://schemas.openxmlformats.org/officeDocument/2006/relationships/image" Target="../media/image713.png"/><Relationship Id="rId549" Type="http://schemas.openxmlformats.org/officeDocument/2006/relationships/image" Target="../media/image714.svg"/><Relationship Id="rId550" Type="http://schemas.openxmlformats.org/officeDocument/2006/relationships/image" Target="../media/image715.png"/><Relationship Id="rId551" Type="http://schemas.openxmlformats.org/officeDocument/2006/relationships/image" Target="../media/image716.svg"/><Relationship Id="rId552" Type="http://schemas.openxmlformats.org/officeDocument/2006/relationships/image" Target="../media/image717.png"/><Relationship Id="rId553" Type="http://schemas.openxmlformats.org/officeDocument/2006/relationships/image" Target="../media/image718.svg"/><Relationship Id="rId554" Type="http://schemas.openxmlformats.org/officeDocument/2006/relationships/image" Target="../media/image719.png"/><Relationship Id="rId555" Type="http://schemas.openxmlformats.org/officeDocument/2006/relationships/image" Target="../media/image720.svg"/><Relationship Id="rId556" Type="http://schemas.openxmlformats.org/officeDocument/2006/relationships/image" Target="../media/image721.png"/><Relationship Id="rId557" Type="http://schemas.openxmlformats.org/officeDocument/2006/relationships/image" Target="../media/image722.svg"/><Relationship Id="rId558" Type="http://schemas.openxmlformats.org/officeDocument/2006/relationships/image" Target="../media/image723.png"/><Relationship Id="rId559" Type="http://schemas.openxmlformats.org/officeDocument/2006/relationships/image" Target="../media/image724.svg"/><Relationship Id="rId560" Type="http://schemas.openxmlformats.org/officeDocument/2006/relationships/image" Target="../media/image725.png"/><Relationship Id="rId561" Type="http://schemas.openxmlformats.org/officeDocument/2006/relationships/image" Target="../media/image726.svg"/><Relationship Id="rId562" Type="http://schemas.openxmlformats.org/officeDocument/2006/relationships/image" Target="../media/image727.png"/><Relationship Id="rId563" Type="http://schemas.openxmlformats.org/officeDocument/2006/relationships/image" Target="../media/image728.svg"/><Relationship Id="rId564" Type="http://schemas.openxmlformats.org/officeDocument/2006/relationships/image" Target="../media/image729.png"/><Relationship Id="rId565" Type="http://schemas.openxmlformats.org/officeDocument/2006/relationships/image" Target="../media/image730.svg"/><Relationship Id="rId566" Type="http://schemas.openxmlformats.org/officeDocument/2006/relationships/image" Target="../media/image731.png"/><Relationship Id="rId567" Type="http://schemas.openxmlformats.org/officeDocument/2006/relationships/image" Target="../media/image732.svg"/><Relationship Id="rId568" Type="http://schemas.openxmlformats.org/officeDocument/2006/relationships/image" Target="../media/image733.png"/><Relationship Id="rId569" Type="http://schemas.openxmlformats.org/officeDocument/2006/relationships/image" Target="../media/image734.svg"/><Relationship Id="rId570" Type="http://schemas.openxmlformats.org/officeDocument/2006/relationships/image" Target="../media/image735.png"/><Relationship Id="rId571" Type="http://schemas.openxmlformats.org/officeDocument/2006/relationships/image" Target="../media/image736.svg"/><Relationship Id="rId572" Type="http://schemas.openxmlformats.org/officeDocument/2006/relationships/image" Target="../media/image737.png"/><Relationship Id="rId573" Type="http://schemas.openxmlformats.org/officeDocument/2006/relationships/image" Target="../media/image738.svg"/><Relationship Id="rId574" Type="http://schemas.openxmlformats.org/officeDocument/2006/relationships/image" Target="../media/image739.png"/><Relationship Id="rId575" Type="http://schemas.openxmlformats.org/officeDocument/2006/relationships/image" Target="../media/image740.svg"/><Relationship Id="rId576" Type="http://schemas.openxmlformats.org/officeDocument/2006/relationships/image" Target="../media/image741.png"/><Relationship Id="rId577" Type="http://schemas.openxmlformats.org/officeDocument/2006/relationships/image" Target="../media/image742.svg"/><Relationship Id="rId578" Type="http://schemas.openxmlformats.org/officeDocument/2006/relationships/image" Target="../media/image743.png"/><Relationship Id="rId579" Type="http://schemas.openxmlformats.org/officeDocument/2006/relationships/image" Target="../media/image744.svg"/><Relationship Id="rId580" Type="http://schemas.openxmlformats.org/officeDocument/2006/relationships/image" Target="../media/image745.png"/><Relationship Id="rId581" Type="http://schemas.openxmlformats.org/officeDocument/2006/relationships/image" Target="../media/image746.svg"/><Relationship Id="rId582" Type="http://schemas.openxmlformats.org/officeDocument/2006/relationships/image" Target="../media/image747.png"/><Relationship Id="rId583" Type="http://schemas.openxmlformats.org/officeDocument/2006/relationships/image" Target="../media/image748.svg"/><Relationship Id="rId584" Type="http://schemas.openxmlformats.org/officeDocument/2006/relationships/image" Target="../media/image749.png"/><Relationship Id="rId585" Type="http://schemas.openxmlformats.org/officeDocument/2006/relationships/image" Target="../media/image750.svg"/><Relationship Id="rId586" Type="http://schemas.openxmlformats.org/officeDocument/2006/relationships/image" Target="../media/image751.png"/><Relationship Id="rId587" Type="http://schemas.openxmlformats.org/officeDocument/2006/relationships/image" Target="../media/image752.svg"/><Relationship Id="rId588" Type="http://schemas.openxmlformats.org/officeDocument/2006/relationships/image" Target="../media/image753.png"/><Relationship Id="rId589" Type="http://schemas.openxmlformats.org/officeDocument/2006/relationships/image" Target="../media/image754.svg"/><Relationship Id="rId590" Type="http://schemas.openxmlformats.org/officeDocument/2006/relationships/image" Target="../media/image755.png"/><Relationship Id="rId591" Type="http://schemas.openxmlformats.org/officeDocument/2006/relationships/image" Target="../media/image756.svg"/><Relationship Id="rId592" Type="http://schemas.openxmlformats.org/officeDocument/2006/relationships/image" Target="../media/image757.png"/><Relationship Id="rId593" Type="http://schemas.openxmlformats.org/officeDocument/2006/relationships/image" Target="../media/image758.svg"/><Relationship Id="rId594" Type="http://schemas.openxmlformats.org/officeDocument/2006/relationships/image" Target="../media/image759.png"/><Relationship Id="rId595" Type="http://schemas.openxmlformats.org/officeDocument/2006/relationships/image" Target="../media/image760.svg"/><Relationship Id="rId596" Type="http://schemas.openxmlformats.org/officeDocument/2006/relationships/image" Target="../media/image761.png"/><Relationship Id="rId597" Type="http://schemas.openxmlformats.org/officeDocument/2006/relationships/image" Target="../media/image762.svg"/><Relationship Id="rId598" Type="http://schemas.openxmlformats.org/officeDocument/2006/relationships/image" Target="../media/image763.png"/><Relationship Id="rId599" Type="http://schemas.openxmlformats.org/officeDocument/2006/relationships/image" Target="../media/image764.svg"/><Relationship Id="rId600" Type="http://schemas.openxmlformats.org/officeDocument/2006/relationships/image" Target="../media/image765.png"/><Relationship Id="rId601" Type="http://schemas.openxmlformats.org/officeDocument/2006/relationships/image" Target="../media/image766.svg"/><Relationship Id="rId602" Type="http://schemas.openxmlformats.org/officeDocument/2006/relationships/image" Target="../media/image767.png"/><Relationship Id="rId603" Type="http://schemas.openxmlformats.org/officeDocument/2006/relationships/image" Target="../media/image768.svg"/><Relationship Id="rId604" Type="http://schemas.openxmlformats.org/officeDocument/2006/relationships/image" Target="../media/image769.png"/><Relationship Id="rId605" Type="http://schemas.openxmlformats.org/officeDocument/2006/relationships/image" Target="../media/image770.svg"/><Relationship Id="rId606" Type="http://schemas.openxmlformats.org/officeDocument/2006/relationships/image" Target="../media/image771.png"/><Relationship Id="rId607" Type="http://schemas.openxmlformats.org/officeDocument/2006/relationships/image" Target="../media/image772.svg"/><Relationship Id="rId608" Type="http://schemas.openxmlformats.org/officeDocument/2006/relationships/image" Target="../media/image773.png"/><Relationship Id="rId609" Type="http://schemas.openxmlformats.org/officeDocument/2006/relationships/image" Target="../media/image774.svg"/><Relationship Id="rId610" Type="http://schemas.openxmlformats.org/officeDocument/2006/relationships/image" Target="../media/image775.png"/><Relationship Id="rId611" Type="http://schemas.openxmlformats.org/officeDocument/2006/relationships/image" Target="../media/image776.svg"/><Relationship Id="rId612" Type="http://schemas.openxmlformats.org/officeDocument/2006/relationships/image" Target="../media/image777.png"/><Relationship Id="rId613" Type="http://schemas.openxmlformats.org/officeDocument/2006/relationships/image" Target="../media/image778.svg"/><Relationship Id="rId614" Type="http://schemas.openxmlformats.org/officeDocument/2006/relationships/image" Target="../media/image779.png"/><Relationship Id="rId615" Type="http://schemas.openxmlformats.org/officeDocument/2006/relationships/image" Target="../media/image780.svg"/><Relationship Id="rId616" Type="http://schemas.openxmlformats.org/officeDocument/2006/relationships/image" Target="../media/image781.png"/><Relationship Id="rId617" Type="http://schemas.openxmlformats.org/officeDocument/2006/relationships/image" Target="../media/image782.svg"/><Relationship Id="rId618" Type="http://schemas.openxmlformats.org/officeDocument/2006/relationships/image" Target="../media/image783.png"/><Relationship Id="rId619" Type="http://schemas.openxmlformats.org/officeDocument/2006/relationships/image" Target="../media/image784.svg"/><Relationship Id="rId620" Type="http://schemas.openxmlformats.org/officeDocument/2006/relationships/image" Target="../media/image785.png"/><Relationship Id="rId621" Type="http://schemas.openxmlformats.org/officeDocument/2006/relationships/image" Target="../media/image786.svg"/><Relationship Id="rId622" Type="http://schemas.openxmlformats.org/officeDocument/2006/relationships/image" Target="../media/image787.png"/><Relationship Id="rId623" Type="http://schemas.openxmlformats.org/officeDocument/2006/relationships/image" Target="../media/image788.svg"/><Relationship Id="rId624" Type="http://schemas.openxmlformats.org/officeDocument/2006/relationships/image" Target="../media/image789.png"/><Relationship Id="rId625" Type="http://schemas.openxmlformats.org/officeDocument/2006/relationships/image" Target="../media/image790.svg"/><Relationship Id="rId626" Type="http://schemas.openxmlformats.org/officeDocument/2006/relationships/image" Target="../media/image791.png"/><Relationship Id="rId627" Type="http://schemas.openxmlformats.org/officeDocument/2006/relationships/image" Target="../media/image792.svg"/><Relationship Id="rId628" Type="http://schemas.openxmlformats.org/officeDocument/2006/relationships/image" Target="../media/image793.png"/><Relationship Id="rId629" Type="http://schemas.openxmlformats.org/officeDocument/2006/relationships/image" Target="../media/image794.svg"/><Relationship Id="rId630" Type="http://schemas.openxmlformats.org/officeDocument/2006/relationships/image" Target="../media/image795.png"/><Relationship Id="rId631" Type="http://schemas.openxmlformats.org/officeDocument/2006/relationships/image" Target="../media/image796.svg"/><Relationship Id="rId632" Type="http://schemas.openxmlformats.org/officeDocument/2006/relationships/image" Target="../media/image797.png"/><Relationship Id="rId633" Type="http://schemas.openxmlformats.org/officeDocument/2006/relationships/image" Target="../media/image798.svg"/><Relationship Id="rId634" Type="http://schemas.openxmlformats.org/officeDocument/2006/relationships/image" Target="../media/image799.png"/><Relationship Id="rId635" Type="http://schemas.openxmlformats.org/officeDocument/2006/relationships/image" Target="../media/image800.svg"/><Relationship Id="rId636" Type="http://schemas.openxmlformats.org/officeDocument/2006/relationships/image" Target="../media/image801.png"/><Relationship Id="rId637" Type="http://schemas.openxmlformats.org/officeDocument/2006/relationships/image" Target="../media/image802.svg"/><Relationship Id="rId638" Type="http://schemas.openxmlformats.org/officeDocument/2006/relationships/image" Target="../media/image803.png"/><Relationship Id="rId639" Type="http://schemas.openxmlformats.org/officeDocument/2006/relationships/image" Target="../media/image804.svg"/><Relationship Id="rId640" Type="http://schemas.openxmlformats.org/officeDocument/2006/relationships/image" Target="../media/image805.png"/><Relationship Id="rId641" Type="http://schemas.openxmlformats.org/officeDocument/2006/relationships/image" Target="../media/image806.svg"/><Relationship Id="rId642" Type="http://schemas.openxmlformats.org/officeDocument/2006/relationships/image" Target="../media/image807.png"/><Relationship Id="rId643" Type="http://schemas.openxmlformats.org/officeDocument/2006/relationships/image" Target="../media/image808.svg"/><Relationship Id="rId644" Type="http://schemas.openxmlformats.org/officeDocument/2006/relationships/image" Target="../media/image809.png"/><Relationship Id="rId645" Type="http://schemas.openxmlformats.org/officeDocument/2006/relationships/image" Target="../media/image810.svg"/><Relationship Id="rId646" Type="http://schemas.openxmlformats.org/officeDocument/2006/relationships/image" Target="../media/image811.png"/><Relationship Id="rId647" Type="http://schemas.openxmlformats.org/officeDocument/2006/relationships/image" Target="../media/image812.svg"/><Relationship Id="rId648" Type="http://schemas.openxmlformats.org/officeDocument/2006/relationships/image" Target="../media/image813.png"/><Relationship Id="rId649" Type="http://schemas.openxmlformats.org/officeDocument/2006/relationships/image" Target="../media/image814.svg"/><Relationship Id="rId650" Type="http://schemas.openxmlformats.org/officeDocument/2006/relationships/image" Target="../media/image815.png"/><Relationship Id="rId651" Type="http://schemas.openxmlformats.org/officeDocument/2006/relationships/image" Target="../media/image816.svg"/><Relationship Id="rId652" Type="http://schemas.openxmlformats.org/officeDocument/2006/relationships/image" Target="../media/image817.png"/><Relationship Id="rId653" Type="http://schemas.openxmlformats.org/officeDocument/2006/relationships/image" Target="../media/image818.svg"/><Relationship Id="rId654" Type="http://schemas.openxmlformats.org/officeDocument/2006/relationships/image" Target="../media/image819.png"/><Relationship Id="rId655" Type="http://schemas.openxmlformats.org/officeDocument/2006/relationships/image" Target="../media/image820.svg"/><Relationship Id="rId656" Type="http://schemas.openxmlformats.org/officeDocument/2006/relationships/image" Target="../media/image821.png"/><Relationship Id="rId657" Type="http://schemas.openxmlformats.org/officeDocument/2006/relationships/image" Target="../media/image822.svg"/><Relationship Id="rId658" Type="http://schemas.openxmlformats.org/officeDocument/2006/relationships/image" Target="../media/image823.png"/><Relationship Id="rId659" Type="http://schemas.openxmlformats.org/officeDocument/2006/relationships/image" Target="../media/image824.svg"/><Relationship Id="rId660" Type="http://schemas.openxmlformats.org/officeDocument/2006/relationships/image" Target="../media/image825.png"/><Relationship Id="rId661" Type="http://schemas.openxmlformats.org/officeDocument/2006/relationships/image" Target="../media/image826.svg"/><Relationship Id="rId662" Type="http://schemas.openxmlformats.org/officeDocument/2006/relationships/image" Target="../media/image827.png"/><Relationship Id="rId663" Type="http://schemas.openxmlformats.org/officeDocument/2006/relationships/image" Target="../media/image828.svg"/><Relationship Id="rId664" Type="http://schemas.openxmlformats.org/officeDocument/2006/relationships/image" Target="../media/image829.png"/><Relationship Id="rId665" Type="http://schemas.openxmlformats.org/officeDocument/2006/relationships/image" Target="../media/image830.svg"/><Relationship Id="rId666" Type="http://schemas.openxmlformats.org/officeDocument/2006/relationships/image" Target="../media/image831.png"/><Relationship Id="rId667" Type="http://schemas.openxmlformats.org/officeDocument/2006/relationships/image" Target="../media/image832.svg"/><Relationship Id="rId668" Type="http://schemas.openxmlformats.org/officeDocument/2006/relationships/image" Target="../media/image833.png"/><Relationship Id="rId669" Type="http://schemas.openxmlformats.org/officeDocument/2006/relationships/image" Target="../media/image834.svg"/><Relationship Id="rId670" Type="http://schemas.openxmlformats.org/officeDocument/2006/relationships/image" Target="../media/image835.png"/><Relationship Id="rId671" Type="http://schemas.openxmlformats.org/officeDocument/2006/relationships/image" Target="../media/image836.svg"/><Relationship Id="rId672" Type="http://schemas.openxmlformats.org/officeDocument/2006/relationships/image" Target="../media/image837.png"/><Relationship Id="rId673" Type="http://schemas.openxmlformats.org/officeDocument/2006/relationships/image" Target="../media/image838.svg"/><Relationship Id="rId674" Type="http://schemas.openxmlformats.org/officeDocument/2006/relationships/image" Target="../media/image839.png"/><Relationship Id="rId675" Type="http://schemas.openxmlformats.org/officeDocument/2006/relationships/image" Target="../media/image840.svg"/><Relationship Id="rId676" Type="http://schemas.openxmlformats.org/officeDocument/2006/relationships/image" Target="../media/image841.png"/><Relationship Id="rId677" Type="http://schemas.openxmlformats.org/officeDocument/2006/relationships/image" Target="../media/image842.svg"/><Relationship Id="rId678" Type="http://schemas.openxmlformats.org/officeDocument/2006/relationships/image" Target="../media/image843.png"/><Relationship Id="rId679" Type="http://schemas.openxmlformats.org/officeDocument/2006/relationships/image" Target="../media/image844.svg"/><Relationship Id="rId680" Type="http://schemas.openxmlformats.org/officeDocument/2006/relationships/image" Target="../media/image845.png"/><Relationship Id="rId681" Type="http://schemas.openxmlformats.org/officeDocument/2006/relationships/image" Target="../media/image846.svg"/><Relationship Id="rId682" Type="http://schemas.openxmlformats.org/officeDocument/2006/relationships/image" Target="../media/image847.png"/><Relationship Id="rId683" Type="http://schemas.openxmlformats.org/officeDocument/2006/relationships/image" Target="../media/image848.svg"/><Relationship Id="rId684" Type="http://schemas.openxmlformats.org/officeDocument/2006/relationships/image" Target="../media/image849.png"/><Relationship Id="rId685" Type="http://schemas.openxmlformats.org/officeDocument/2006/relationships/image" Target="../media/image850.svg"/><Relationship Id="rId686" Type="http://schemas.openxmlformats.org/officeDocument/2006/relationships/image" Target="../media/image851.png"/><Relationship Id="rId687" Type="http://schemas.openxmlformats.org/officeDocument/2006/relationships/image" Target="../media/image852.svg"/><Relationship Id="rId688" Type="http://schemas.openxmlformats.org/officeDocument/2006/relationships/image" Target="../media/image853.png"/><Relationship Id="rId689" Type="http://schemas.openxmlformats.org/officeDocument/2006/relationships/image" Target="../media/image854.svg"/><Relationship Id="rId690" Type="http://schemas.openxmlformats.org/officeDocument/2006/relationships/image" Target="../media/image855.png"/><Relationship Id="rId691" Type="http://schemas.openxmlformats.org/officeDocument/2006/relationships/image" Target="../media/image856.svg"/><Relationship Id="rId692" Type="http://schemas.openxmlformats.org/officeDocument/2006/relationships/image" Target="../media/image857.png"/><Relationship Id="rId693" Type="http://schemas.openxmlformats.org/officeDocument/2006/relationships/image" Target="../media/image858.svg"/><Relationship Id="rId694" Type="http://schemas.openxmlformats.org/officeDocument/2006/relationships/image" Target="../media/image859.png"/><Relationship Id="rId695" Type="http://schemas.openxmlformats.org/officeDocument/2006/relationships/image" Target="../media/image860.svg"/><Relationship Id="rId696" Type="http://schemas.openxmlformats.org/officeDocument/2006/relationships/image" Target="../media/image861.png"/><Relationship Id="rId697" Type="http://schemas.openxmlformats.org/officeDocument/2006/relationships/image" Target="../media/image862.svg"/><Relationship Id="rId698" Type="http://schemas.openxmlformats.org/officeDocument/2006/relationships/image" Target="../media/image863.png"/><Relationship Id="rId699" Type="http://schemas.openxmlformats.org/officeDocument/2006/relationships/image" Target="../media/image864.svg"/><Relationship Id="rId700" Type="http://schemas.openxmlformats.org/officeDocument/2006/relationships/image" Target="../media/image865.png"/><Relationship Id="rId701" Type="http://schemas.openxmlformats.org/officeDocument/2006/relationships/image" Target="../media/image866.svg"/><Relationship Id="rId702" Type="http://schemas.openxmlformats.org/officeDocument/2006/relationships/image" Target="../media/image867.png"/><Relationship Id="rId703" Type="http://schemas.openxmlformats.org/officeDocument/2006/relationships/image" Target="../media/image868.svg"/><Relationship Id="rId704" Type="http://schemas.openxmlformats.org/officeDocument/2006/relationships/image" Target="../media/image869.png"/><Relationship Id="rId705" Type="http://schemas.openxmlformats.org/officeDocument/2006/relationships/image" Target="../media/image870.svg"/><Relationship Id="rId706" Type="http://schemas.openxmlformats.org/officeDocument/2006/relationships/image" Target="../media/image871.png"/><Relationship Id="rId707" Type="http://schemas.openxmlformats.org/officeDocument/2006/relationships/image" Target="../media/image872.svg"/><Relationship Id="rId708" Type="http://schemas.openxmlformats.org/officeDocument/2006/relationships/image" Target="../media/image873.png"/><Relationship Id="rId709" Type="http://schemas.openxmlformats.org/officeDocument/2006/relationships/image" Target="../media/image874.svg"/><Relationship Id="rId710" Type="http://schemas.openxmlformats.org/officeDocument/2006/relationships/image" Target="../media/image875.png"/><Relationship Id="rId711" Type="http://schemas.openxmlformats.org/officeDocument/2006/relationships/image" Target="../media/image876.svg"/><Relationship Id="rId712" Type="http://schemas.openxmlformats.org/officeDocument/2006/relationships/image" Target="../media/image877.png"/><Relationship Id="rId713" Type="http://schemas.openxmlformats.org/officeDocument/2006/relationships/image" Target="../media/image878.png"/><Relationship Id="rId714" Type="http://schemas.openxmlformats.org/officeDocument/2006/relationships/image" Target="../media/image879.png"/><Relationship Id="rId715" Type="http://schemas.openxmlformats.org/officeDocument/2006/relationships/image" Target="../media/image880.png"/><Relationship Id="rId716" Type="http://schemas.openxmlformats.org/officeDocument/2006/relationships/image" Target="../media/image881.png"/><Relationship Id="rId717" Type="http://schemas.openxmlformats.org/officeDocument/2006/relationships/slideLayout" Target="../slideLayouts/slideLayout1.xml"/><Relationship Id="rId718" Type="http://schemas.openxmlformats.org/officeDocument/2006/relationships/notesSlide" Target="../notesSlides/notesSlide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95.png"/><Relationship Id="rId2" Type="http://schemas.openxmlformats.org/officeDocument/2006/relationships/image" Target="../media/image9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97.png"/><Relationship Id="rId2" Type="http://schemas.openxmlformats.org/officeDocument/2006/relationships/image" Target="../media/image98.svg"/><Relationship Id="rId3" Type="http://schemas.openxmlformats.org/officeDocument/2006/relationships/image" Target="../media/image99.png"/><Relationship Id="rId4" Type="http://schemas.openxmlformats.org/officeDocument/2006/relationships/image" Target="../media/image100.svg"/><Relationship Id="rId5" Type="http://schemas.openxmlformats.org/officeDocument/2006/relationships/image" Target="../media/image101.png"/><Relationship Id="rId6" Type="http://schemas.openxmlformats.org/officeDocument/2006/relationships/image" Target="../media/image102.svg"/><Relationship Id="rId7" Type="http://schemas.openxmlformats.org/officeDocument/2006/relationships/image" Target="../media/image103.png"/><Relationship Id="rId8" Type="http://schemas.openxmlformats.org/officeDocument/2006/relationships/image" Target="../media/image104.svg"/><Relationship Id="rId9" Type="http://schemas.openxmlformats.org/officeDocument/2006/relationships/image" Target="../media/image105.png"/><Relationship Id="rId10" Type="http://schemas.openxmlformats.org/officeDocument/2006/relationships/image" Target="../media/image106.svg"/><Relationship Id="rId11" Type="http://schemas.openxmlformats.org/officeDocument/2006/relationships/image" Target="../media/image107.png"/><Relationship Id="rId12" Type="http://schemas.openxmlformats.org/officeDocument/2006/relationships/image" Target="../media/image108.svg"/><Relationship Id="rId13" Type="http://schemas.openxmlformats.org/officeDocument/2006/relationships/image" Target="../media/image109.png"/><Relationship Id="rId14" Type="http://schemas.openxmlformats.org/officeDocument/2006/relationships/image" Target="../media/image110.svg"/><Relationship Id="rId15" Type="http://schemas.openxmlformats.org/officeDocument/2006/relationships/image" Target="../media/image111.png"/><Relationship Id="rId16" Type="http://schemas.openxmlformats.org/officeDocument/2006/relationships/image" Target="../media/image112.svg"/><Relationship Id="rId17" Type="http://schemas.openxmlformats.org/officeDocument/2006/relationships/image" Target="../media/image113.png"/><Relationship Id="rId18" Type="http://schemas.openxmlformats.org/officeDocument/2006/relationships/image" Target="../media/image114.svg"/><Relationship Id="rId19" Type="http://schemas.openxmlformats.org/officeDocument/2006/relationships/image" Target="../media/image107.png"/><Relationship Id="rId20" Type="http://schemas.openxmlformats.org/officeDocument/2006/relationships/image" Target="../media/image108.svg"/><Relationship Id="rId21" Type="http://schemas.openxmlformats.org/officeDocument/2006/relationships/image" Target="../media/image113.png"/><Relationship Id="rId22" Type="http://schemas.openxmlformats.org/officeDocument/2006/relationships/image" Target="../media/image114.svg"/><Relationship Id="rId23" Type="http://schemas.openxmlformats.org/officeDocument/2006/relationships/image" Target="../media/image113.png"/><Relationship Id="rId24" Type="http://schemas.openxmlformats.org/officeDocument/2006/relationships/image" Target="../media/image114.svg"/><Relationship Id="rId25" Type="http://schemas.openxmlformats.org/officeDocument/2006/relationships/slideLayout" Target="../slideLayouts/slideLayout1.xml"/><Relationship Id="rId26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15.png"/><Relationship Id="rId2" Type="http://schemas.openxmlformats.org/officeDocument/2006/relationships/image" Target="../media/image116.svg"/><Relationship Id="rId3" Type="http://schemas.openxmlformats.org/officeDocument/2006/relationships/image" Target="../media/image117.png"/><Relationship Id="rId4" Type="http://schemas.openxmlformats.org/officeDocument/2006/relationships/image" Target="../media/image118.svg"/><Relationship Id="rId5" Type="http://schemas.openxmlformats.org/officeDocument/2006/relationships/image" Target="../media/image115.png"/><Relationship Id="rId6" Type="http://schemas.openxmlformats.org/officeDocument/2006/relationships/image" Target="../media/image116.svg"/><Relationship Id="rId7" Type="http://schemas.openxmlformats.org/officeDocument/2006/relationships/image" Target="../media/image115.png"/><Relationship Id="rId8" Type="http://schemas.openxmlformats.org/officeDocument/2006/relationships/image" Target="../media/image116.svg"/><Relationship Id="rId9" Type="http://schemas.openxmlformats.org/officeDocument/2006/relationships/image" Target="../media/image115.png"/><Relationship Id="rId10" Type="http://schemas.openxmlformats.org/officeDocument/2006/relationships/image" Target="../media/image116.svg"/><Relationship Id="rId11" Type="http://schemas.openxmlformats.org/officeDocument/2006/relationships/image" Target="../media/image119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20.png"/><Relationship Id="rId2" Type="http://schemas.openxmlformats.org/officeDocument/2006/relationships/image" Target="../media/image121.svg"/><Relationship Id="rId3" Type="http://schemas.openxmlformats.org/officeDocument/2006/relationships/image" Target="../media/image122.png"/><Relationship Id="rId4" Type="http://schemas.openxmlformats.org/officeDocument/2006/relationships/image" Target="../media/image123.svg"/><Relationship Id="rId5" Type="http://schemas.openxmlformats.org/officeDocument/2006/relationships/image" Target="../media/image124.png"/><Relationship Id="rId6" Type="http://schemas.openxmlformats.org/officeDocument/2006/relationships/image" Target="../media/image125.svg"/><Relationship Id="rId7" Type="http://schemas.openxmlformats.org/officeDocument/2006/relationships/image" Target="../media/image126.png"/><Relationship Id="rId8" Type="http://schemas.openxmlformats.org/officeDocument/2006/relationships/image" Target="../media/image127.svg"/><Relationship Id="rId9" Type="http://schemas.openxmlformats.org/officeDocument/2006/relationships/image" Target="../media/image128.png"/><Relationship Id="rId10" Type="http://schemas.openxmlformats.org/officeDocument/2006/relationships/image" Target="../media/image129.svg"/><Relationship Id="rId11" Type="http://schemas.openxmlformats.org/officeDocument/2006/relationships/image" Target="../media/image117.png"/><Relationship Id="rId12" Type="http://schemas.openxmlformats.org/officeDocument/2006/relationships/image" Target="../media/image118.svg"/><Relationship Id="rId13" Type="http://schemas.openxmlformats.org/officeDocument/2006/relationships/image" Target="../media/image128.png"/><Relationship Id="rId14" Type="http://schemas.openxmlformats.org/officeDocument/2006/relationships/image" Target="../media/image129.svg"/><Relationship Id="rId15" Type="http://schemas.openxmlformats.org/officeDocument/2006/relationships/image" Target="../media/image128.png"/><Relationship Id="rId16" Type="http://schemas.openxmlformats.org/officeDocument/2006/relationships/image" Target="../media/image129.svg"/><Relationship Id="rId17" Type="http://schemas.openxmlformats.org/officeDocument/2006/relationships/image" Target="../media/image128.png"/><Relationship Id="rId18" Type="http://schemas.openxmlformats.org/officeDocument/2006/relationships/image" Target="../media/image129.sv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15.png"/><Relationship Id="rId2" Type="http://schemas.openxmlformats.org/officeDocument/2006/relationships/image" Target="../media/image116.svg"/><Relationship Id="rId3" Type="http://schemas.openxmlformats.org/officeDocument/2006/relationships/image" Target="../media/image117.png"/><Relationship Id="rId4" Type="http://schemas.openxmlformats.org/officeDocument/2006/relationships/image" Target="../media/image118.svg"/><Relationship Id="rId5" Type="http://schemas.openxmlformats.org/officeDocument/2006/relationships/image" Target="../media/image115.png"/><Relationship Id="rId6" Type="http://schemas.openxmlformats.org/officeDocument/2006/relationships/image" Target="../media/image116.svg"/><Relationship Id="rId7" Type="http://schemas.openxmlformats.org/officeDocument/2006/relationships/image" Target="../media/image115.png"/><Relationship Id="rId8" Type="http://schemas.openxmlformats.org/officeDocument/2006/relationships/image" Target="../media/image116.svg"/><Relationship Id="rId9" Type="http://schemas.openxmlformats.org/officeDocument/2006/relationships/image" Target="../media/image115.png"/><Relationship Id="rId10" Type="http://schemas.openxmlformats.org/officeDocument/2006/relationships/image" Target="../media/image116.svg"/><Relationship Id="rId11" Type="http://schemas.openxmlformats.org/officeDocument/2006/relationships/image" Target="../media/image119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30.png"/><Relationship Id="rId2" Type="http://schemas.openxmlformats.org/officeDocument/2006/relationships/image" Target="../media/image131.svg"/><Relationship Id="rId3" Type="http://schemas.openxmlformats.org/officeDocument/2006/relationships/image" Target="../media/image132.png"/><Relationship Id="rId4" Type="http://schemas.openxmlformats.org/officeDocument/2006/relationships/image" Target="../media/image133.svg"/><Relationship Id="rId5" Type="http://schemas.openxmlformats.org/officeDocument/2006/relationships/image" Target="../media/image134.png"/><Relationship Id="rId6" Type="http://schemas.openxmlformats.org/officeDocument/2006/relationships/image" Target="../media/image135.svg"/><Relationship Id="rId7" Type="http://schemas.openxmlformats.org/officeDocument/2006/relationships/image" Target="../media/image136.png"/><Relationship Id="rId8" Type="http://schemas.openxmlformats.org/officeDocument/2006/relationships/image" Target="../media/image137.svg"/><Relationship Id="rId9" Type="http://schemas.openxmlformats.org/officeDocument/2006/relationships/image" Target="../media/image138.png"/><Relationship Id="rId10" Type="http://schemas.openxmlformats.org/officeDocument/2006/relationships/image" Target="../media/image139.svg"/><Relationship Id="rId11" Type="http://schemas.openxmlformats.org/officeDocument/2006/relationships/image" Target="../media/image140.png"/><Relationship Id="rId12" Type="http://schemas.openxmlformats.org/officeDocument/2006/relationships/image" Target="../media/image141.svg"/><Relationship Id="rId13" Type="http://schemas.openxmlformats.org/officeDocument/2006/relationships/image" Target="../media/image142.png"/><Relationship Id="rId14" Type="http://schemas.openxmlformats.org/officeDocument/2006/relationships/image" Target="../media/image143.svg"/><Relationship Id="rId15" Type="http://schemas.openxmlformats.org/officeDocument/2006/relationships/image" Target="../media/image144.png"/><Relationship Id="rId16" Type="http://schemas.openxmlformats.org/officeDocument/2006/relationships/image" Target="../media/image145.svg"/><Relationship Id="rId17" Type="http://schemas.openxmlformats.org/officeDocument/2006/relationships/image" Target="../media/image146.png"/><Relationship Id="rId18" Type="http://schemas.openxmlformats.org/officeDocument/2006/relationships/image" Target="../media/image147.svg"/><Relationship Id="rId19" Type="http://schemas.openxmlformats.org/officeDocument/2006/relationships/image" Target="../media/image117.png"/><Relationship Id="rId20" Type="http://schemas.openxmlformats.org/officeDocument/2006/relationships/image" Target="../media/image118.svg"/><Relationship Id="rId21" Type="http://schemas.openxmlformats.org/officeDocument/2006/relationships/image" Target="../media/image146.png"/><Relationship Id="rId22" Type="http://schemas.openxmlformats.org/officeDocument/2006/relationships/image" Target="../media/image147.svg"/><Relationship Id="rId23" Type="http://schemas.openxmlformats.org/officeDocument/2006/relationships/image" Target="../media/image146.png"/><Relationship Id="rId24" Type="http://schemas.openxmlformats.org/officeDocument/2006/relationships/image" Target="../media/image147.svg"/><Relationship Id="rId25" Type="http://schemas.openxmlformats.org/officeDocument/2006/relationships/image" Target="../media/image146.png"/><Relationship Id="rId26" Type="http://schemas.openxmlformats.org/officeDocument/2006/relationships/image" Target="../media/image147.svg"/><Relationship Id="rId27" Type="http://schemas.openxmlformats.org/officeDocument/2006/relationships/slideLayout" Target="../slideLayouts/slideLayout1.xml"/><Relationship Id="rId28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0.png"/><Relationship Id="rId2" Type="http://schemas.openxmlformats.org/officeDocument/2006/relationships/image" Target="../media/image131.svg"/><Relationship Id="rId3" Type="http://schemas.openxmlformats.org/officeDocument/2006/relationships/image" Target="../media/image132.png"/><Relationship Id="rId4" Type="http://schemas.openxmlformats.org/officeDocument/2006/relationships/image" Target="../media/image133.svg"/><Relationship Id="rId5" Type="http://schemas.openxmlformats.org/officeDocument/2006/relationships/image" Target="../media/image134.png"/><Relationship Id="rId6" Type="http://schemas.openxmlformats.org/officeDocument/2006/relationships/image" Target="../media/image135.svg"/><Relationship Id="rId7" Type="http://schemas.openxmlformats.org/officeDocument/2006/relationships/image" Target="../media/image136.png"/><Relationship Id="rId8" Type="http://schemas.openxmlformats.org/officeDocument/2006/relationships/image" Target="../media/image137.svg"/><Relationship Id="rId9" Type="http://schemas.openxmlformats.org/officeDocument/2006/relationships/image" Target="../media/image138.png"/><Relationship Id="rId10" Type="http://schemas.openxmlformats.org/officeDocument/2006/relationships/image" Target="../media/image139.svg"/><Relationship Id="rId11" Type="http://schemas.openxmlformats.org/officeDocument/2006/relationships/image" Target="../media/image140.png"/><Relationship Id="rId12" Type="http://schemas.openxmlformats.org/officeDocument/2006/relationships/image" Target="../media/image141.svg"/><Relationship Id="rId13" Type="http://schemas.openxmlformats.org/officeDocument/2006/relationships/image" Target="../media/image142.png"/><Relationship Id="rId14" Type="http://schemas.openxmlformats.org/officeDocument/2006/relationships/image" Target="../media/image143.svg"/><Relationship Id="rId15" Type="http://schemas.openxmlformats.org/officeDocument/2006/relationships/image" Target="../media/image144.png"/><Relationship Id="rId16" Type="http://schemas.openxmlformats.org/officeDocument/2006/relationships/image" Target="../media/image145.svg"/><Relationship Id="rId17" Type="http://schemas.openxmlformats.org/officeDocument/2006/relationships/image" Target="../media/image146.png"/><Relationship Id="rId18" Type="http://schemas.openxmlformats.org/officeDocument/2006/relationships/image" Target="../media/image147.svg"/><Relationship Id="rId19" Type="http://schemas.openxmlformats.org/officeDocument/2006/relationships/image" Target="../media/image117.png"/><Relationship Id="rId20" Type="http://schemas.openxmlformats.org/officeDocument/2006/relationships/image" Target="../media/image118.svg"/><Relationship Id="rId21" Type="http://schemas.openxmlformats.org/officeDocument/2006/relationships/image" Target="../media/image146.png"/><Relationship Id="rId22" Type="http://schemas.openxmlformats.org/officeDocument/2006/relationships/image" Target="../media/image147.svg"/><Relationship Id="rId23" Type="http://schemas.openxmlformats.org/officeDocument/2006/relationships/image" Target="../media/image146.png"/><Relationship Id="rId24" Type="http://schemas.openxmlformats.org/officeDocument/2006/relationships/image" Target="../media/image147.svg"/><Relationship Id="rId25" Type="http://schemas.openxmlformats.org/officeDocument/2006/relationships/image" Target="../media/image146.png"/><Relationship Id="rId26" Type="http://schemas.openxmlformats.org/officeDocument/2006/relationships/image" Target="../media/image147.svg"/><Relationship Id="rId27" Type="http://schemas.openxmlformats.org/officeDocument/2006/relationships/slideLayout" Target="../slideLayouts/slideLayout1.xml"/><Relationship Id="rId28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48.png"/><Relationship Id="rId2" Type="http://schemas.openxmlformats.org/officeDocument/2006/relationships/image" Target="../media/image149.svg"/><Relationship Id="rId3" Type="http://schemas.openxmlformats.org/officeDocument/2006/relationships/image" Target="../media/image117.png"/><Relationship Id="rId4" Type="http://schemas.openxmlformats.org/officeDocument/2006/relationships/image" Target="../media/image118.svg"/><Relationship Id="rId5" Type="http://schemas.openxmlformats.org/officeDocument/2006/relationships/image" Target="../media/image148.png"/><Relationship Id="rId6" Type="http://schemas.openxmlformats.org/officeDocument/2006/relationships/image" Target="../media/image149.svg"/><Relationship Id="rId7" Type="http://schemas.openxmlformats.org/officeDocument/2006/relationships/image" Target="../media/image148.png"/><Relationship Id="rId8" Type="http://schemas.openxmlformats.org/officeDocument/2006/relationships/image" Target="../media/image149.svg"/><Relationship Id="rId9" Type="http://schemas.openxmlformats.org/officeDocument/2006/relationships/image" Target="../media/image148.png"/><Relationship Id="rId10" Type="http://schemas.openxmlformats.org/officeDocument/2006/relationships/image" Target="../media/image149.svg"/><Relationship Id="rId11" Type="http://schemas.openxmlformats.org/officeDocument/2006/relationships/image" Target="../media/image150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d1c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197440" y="5956200"/>
            <a:ext cx="17219880" cy="40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9601"/>
              </a:lnSpc>
              <a:tabLst>
                <a:tab algn="l" pos="0"/>
              </a:tabLst>
            </a:pPr>
            <a:r>
              <a:rPr b="0" lang="en-US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Фонд микрофинансирования</a:t>
            </a:r>
            <a:endParaRPr b="0" lang="ru-RU" sz="9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9601"/>
              </a:lnSpc>
              <a:tabLst>
                <a:tab algn="l" pos="0"/>
              </a:tabLst>
            </a:pPr>
            <a:r>
              <a:rPr b="0" lang="ru-RU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</a:t>
            </a:r>
            <a:r>
              <a:rPr b="0" lang="en-US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раснодарского края</a:t>
            </a:r>
            <a:endParaRPr b="0" lang="ru-RU" sz="9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" name="Image 0" descr=" "/>
          <p:cNvPicPr/>
          <p:nvPr/>
        </p:nvPicPr>
        <p:blipFill>
          <a:blip r:embed="rId1"/>
          <a:stretch/>
        </p:blipFill>
        <p:spPr>
          <a:xfrm>
            <a:off x="75960" y="0"/>
            <a:ext cx="12789360" cy="5337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Image 1" descr=" 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2209680"/>
            <a:ext cx="8087400" cy="213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Image 2" descr=" 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2197440" y="2904480"/>
            <a:ext cx="1048680" cy="85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Image 3" descr=" 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2197440" y="2708280"/>
            <a:ext cx="959760" cy="601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Image 4" descr=" 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>
          <a:xfrm>
            <a:off x="2197440" y="2734200"/>
            <a:ext cx="1048680" cy="758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Image 5" descr=" 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/>
        </p:blipFill>
        <p:spPr>
          <a:xfrm>
            <a:off x="3560760" y="2927880"/>
            <a:ext cx="21348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Image 6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3798000" y="2925720"/>
            <a:ext cx="179640" cy="17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Image 7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4006440" y="2927880"/>
            <a:ext cx="1562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Image 8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4179600" y="2925720"/>
            <a:ext cx="2037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Image 9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3565800" y="3214080"/>
            <a:ext cx="218160" cy="17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Image 10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3818520" y="3213720"/>
            <a:ext cx="165960" cy="178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Image 11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4018680" y="3215880"/>
            <a:ext cx="167400" cy="175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Image 12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4197240" y="3215880"/>
            <a:ext cx="156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Image 13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4377600" y="3214080"/>
            <a:ext cx="179640" cy="17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Image 14" descr=" "/>
          <p:cNvPicPr/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/>
        </p:blipFill>
        <p:spPr>
          <a:xfrm>
            <a:off x="4580640" y="3216240"/>
            <a:ext cx="21348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Image 15" descr=" "/>
          <p:cNvPicPr/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/>
        </p:blipFill>
        <p:spPr>
          <a:xfrm>
            <a:off x="4823280" y="3213720"/>
            <a:ext cx="166320" cy="178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Image 16" descr=" "/>
          <p:cNvPicPr/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/>
        </p:blipFill>
        <p:spPr>
          <a:xfrm>
            <a:off x="5023800" y="3216240"/>
            <a:ext cx="156240" cy="17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Image 17" descr=" "/>
          <p:cNvPicPr/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/>
        </p:blipFill>
        <p:spPr>
          <a:xfrm>
            <a:off x="5191200" y="3213720"/>
            <a:ext cx="18900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Image 18" descr=" "/>
          <p:cNvPicPr/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/>
        </p:blipFill>
        <p:spPr>
          <a:xfrm>
            <a:off x="5391720" y="3216240"/>
            <a:ext cx="156600" cy="17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Image 19" descr=" "/>
          <p:cNvPicPr/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/>
        </p:blipFill>
        <p:spPr>
          <a:xfrm>
            <a:off x="5577120" y="3215880"/>
            <a:ext cx="14688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Image 20" descr=" "/>
          <p:cNvPicPr/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/>
        </p:blipFill>
        <p:spPr>
          <a:xfrm>
            <a:off x="5750640" y="3213720"/>
            <a:ext cx="165960" cy="178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Image 21" descr=" "/>
          <p:cNvPicPr/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/>
        </p:blipFill>
        <p:spPr>
          <a:xfrm>
            <a:off x="5950440" y="3215880"/>
            <a:ext cx="156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Image 22" descr=" "/>
          <p:cNvPicPr/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/>
        </p:blipFill>
        <p:spPr>
          <a:xfrm>
            <a:off x="6130800" y="3214080"/>
            <a:ext cx="179640" cy="17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Image 23" descr=" "/>
          <p:cNvPicPr/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/>
        </p:blipFill>
        <p:spPr>
          <a:xfrm>
            <a:off x="6338880" y="3216240"/>
            <a:ext cx="15516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Image 24" descr=" "/>
          <p:cNvPicPr/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/>
        </p:blipFill>
        <p:spPr>
          <a:xfrm>
            <a:off x="6500520" y="3213720"/>
            <a:ext cx="18900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Image 25" descr=" "/>
          <p:cNvPicPr/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/>
        </p:blipFill>
        <p:spPr>
          <a:xfrm>
            <a:off x="6701040" y="3216240"/>
            <a:ext cx="156240" cy="17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Image 26" descr=" "/>
          <p:cNvPicPr/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/>
        </p:blipFill>
        <p:spPr>
          <a:xfrm>
            <a:off x="6891840" y="3213720"/>
            <a:ext cx="165960" cy="178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Image 27" descr=" "/>
          <p:cNvPicPr/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/>
        </p:blipFill>
        <p:spPr>
          <a:xfrm>
            <a:off x="7085160" y="3216240"/>
            <a:ext cx="1616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Image 28" descr=" "/>
          <p:cNvPicPr/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/>
        </p:blipFill>
        <p:spPr>
          <a:xfrm>
            <a:off x="3565800" y="3503520"/>
            <a:ext cx="1670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Image 29" descr=" "/>
          <p:cNvPicPr/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/>
        </p:blipFill>
        <p:spPr>
          <a:xfrm>
            <a:off x="3744000" y="3503880"/>
            <a:ext cx="156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Image 30" descr=" "/>
          <p:cNvPicPr/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/>
        </p:blipFill>
        <p:spPr>
          <a:xfrm>
            <a:off x="3906360" y="3501360"/>
            <a:ext cx="1893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Image 31" descr=" "/>
          <p:cNvPicPr/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/>
        </p:blipFill>
        <p:spPr>
          <a:xfrm>
            <a:off x="4102200" y="3503520"/>
            <a:ext cx="14688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Image 32" descr=" "/>
          <p:cNvPicPr/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/>
        </p:blipFill>
        <p:spPr>
          <a:xfrm>
            <a:off x="4275360" y="3503880"/>
            <a:ext cx="156240" cy="17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Image 33" descr=" "/>
          <p:cNvPicPr/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/>
        </p:blipFill>
        <p:spPr>
          <a:xfrm>
            <a:off x="4460400" y="3502800"/>
            <a:ext cx="179640" cy="17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Image 34" descr=" "/>
          <p:cNvPicPr/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/>
        </p:blipFill>
        <p:spPr>
          <a:xfrm>
            <a:off x="4651200" y="3501360"/>
            <a:ext cx="2037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Image 35" descr=" "/>
          <p:cNvPicPr/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/>
        </p:blipFill>
        <p:spPr>
          <a:xfrm>
            <a:off x="4848480" y="3501360"/>
            <a:ext cx="1893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Image 36" descr=" "/>
          <p:cNvPicPr/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/>
        </p:blipFill>
        <p:spPr>
          <a:xfrm>
            <a:off x="5049000" y="3503880"/>
            <a:ext cx="1562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Image 37" descr=" "/>
          <p:cNvPicPr/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/>
        </p:blipFill>
        <p:spPr>
          <a:xfrm>
            <a:off x="5229000" y="3503520"/>
            <a:ext cx="1476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Image 38" descr=" "/>
          <p:cNvPicPr/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/>
        </p:blipFill>
        <p:spPr>
          <a:xfrm>
            <a:off x="5402160" y="3503520"/>
            <a:ext cx="16740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Image 39" descr=" "/>
          <p:cNvPicPr/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/>
        </p:blipFill>
        <p:spPr>
          <a:xfrm>
            <a:off x="5574960" y="3502800"/>
            <a:ext cx="179640" cy="17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Image 40" descr=" "/>
          <p:cNvPicPr/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/>
        </p:blipFill>
        <p:spPr>
          <a:xfrm>
            <a:off x="5784480" y="3503160"/>
            <a:ext cx="139680" cy="175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Image 41" descr=" "/>
          <p:cNvPicPr/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/>
        </p:blipFill>
        <p:spPr>
          <a:xfrm>
            <a:off x="5934240" y="3502800"/>
            <a:ext cx="179640" cy="17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Image 42" descr=" "/>
          <p:cNvPicPr/>
          <p:nvPr/>
        </p:nvPicPr>
        <p:blipFill>
          <a:blip r:embed="rId84">
            <a:extLst>
              <a:ext uri="{96DAC541-7B7A-43D3-8B79-37D633B846F1}">
                <asvg:svgBlip xmlns:asvg="http://schemas.microsoft.com/office/drawing/2016/SVG/main" r:embed="rId85"/>
              </a:ext>
            </a:extLst>
          </a:blip>
          <a:stretch/>
        </p:blipFill>
        <p:spPr>
          <a:xfrm>
            <a:off x="6271200" y="3504960"/>
            <a:ext cx="1670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Image 43" descr=" "/>
          <p:cNvPicPr/>
          <p:nvPr/>
        </p:nvPicPr>
        <p:blipFill>
          <a:blip r:embed="rId86">
            <a:extLst>
              <a:ext uri="{96DAC541-7B7A-43D3-8B79-37D633B846F1}">
                <asvg:svgBlip xmlns:asvg="http://schemas.microsoft.com/office/drawing/2016/SVG/main" r:embed="rId87"/>
              </a:ext>
            </a:extLst>
          </a:blip>
          <a:stretch/>
        </p:blipFill>
        <p:spPr>
          <a:xfrm>
            <a:off x="6449760" y="3504960"/>
            <a:ext cx="1562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Image 44" descr=" "/>
          <p:cNvPicPr/>
          <p:nvPr/>
        </p:nvPicPr>
        <p:blipFill>
          <a:blip r:embed="rId88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/>
        </p:blipFill>
        <p:spPr>
          <a:xfrm>
            <a:off x="6612120" y="3502800"/>
            <a:ext cx="189360" cy="17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Image 45" descr=" "/>
          <p:cNvPicPr/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/>
        </p:blipFill>
        <p:spPr>
          <a:xfrm>
            <a:off x="6805800" y="3504960"/>
            <a:ext cx="161640" cy="174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Image 46" descr=" "/>
          <p:cNvPicPr/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/>
        </p:blipFill>
        <p:spPr>
          <a:xfrm>
            <a:off x="18468000" y="4915080"/>
            <a:ext cx="5419800" cy="5419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Image 47" descr=" "/>
          <p:cNvPicPr/>
          <p:nvPr/>
        </p:nvPicPr>
        <p:blipFill>
          <a:blip r:embed="rId94"/>
          <a:stretch/>
        </p:blipFill>
        <p:spPr>
          <a:xfrm>
            <a:off x="18583200" y="5760"/>
            <a:ext cx="5112000" cy="412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Text 1"/>
          <p:cNvSpPr/>
          <p:nvPr/>
        </p:nvSpPr>
        <p:spPr>
          <a:xfrm>
            <a:off x="2286360" y="11264760"/>
            <a:ext cx="3527280" cy="65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г. Краснодар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Text 2"/>
          <p:cNvSpPr/>
          <p:nvPr/>
        </p:nvSpPr>
        <p:spPr>
          <a:xfrm>
            <a:off x="21135600" y="11442600"/>
            <a:ext cx="1761840" cy="65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fmkk.ru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Shape 3"/>
          <p:cNvSpPr/>
          <p:nvPr/>
        </p:nvSpPr>
        <p:spPr>
          <a:xfrm>
            <a:off x="16270560" y="11264760"/>
            <a:ext cx="4670640" cy="860040"/>
          </a:xfrm>
          <a:prstGeom prst="roundRect">
            <a:avLst>
              <a:gd name="adj" fmla="val 21176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Text 4"/>
          <p:cNvSpPr/>
          <p:nvPr/>
        </p:nvSpPr>
        <p:spPr>
          <a:xfrm>
            <a:off x="16405200" y="11444760"/>
            <a:ext cx="4302360" cy="65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444343"/>
                </a:solidFill>
                <a:effectLst/>
                <a:uFillTx/>
                <a:latin typeface="Mulish Bold"/>
                <a:ea typeface="Mulish Bold"/>
              </a:rPr>
              <a:t>+7(861) 298-08-08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1"/>
          <p:cNvSpPr/>
          <p:nvPr/>
        </p:nvSpPr>
        <p:spPr>
          <a:xfrm>
            <a:off x="1080000" y="2340000"/>
            <a:ext cx="5937840" cy="111384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Text 2"/>
          <p:cNvSpPr/>
          <p:nvPr/>
        </p:nvSpPr>
        <p:spPr>
          <a:xfrm>
            <a:off x="1175400" y="2520000"/>
            <a:ext cx="6022440" cy="71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     «</a:t>
            </a:r>
            <a:r>
              <a:rPr b="0" lang="ru-RU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Наука</a:t>
            </a: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0" name="Text 3"/>
          <p:cNvSpPr/>
          <p:nvPr/>
        </p:nvSpPr>
        <p:spPr>
          <a:xfrm>
            <a:off x="7535880" y="2047680"/>
            <a:ext cx="1312956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предпринимателей,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осуществляющих на дату заключения договора о предоставлении микрозайма фактическую деятельность профессиональную, научную и техническую (в рамках </a:t>
            </a:r>
            <a:br>
              <a:rPr sz="3200"/>
            </a:br>
            <a:r>
              <a:rPr b="0" lang="ru-RU" sz="3200" strike="noStrike" u="sng">
                <a:solidFill>
                  <a:srgbClr val="0563c1"/>
                </a:solidFill>
                <a:effectLst/>
                <a:uFillTx/>
                <a:latin typeface="Mulish SemiBold"/>
                <a:ea typeface="Mulish SemiBold"/>
                <a:hlinkClick r:id="rId1"/>
              </a:rPr>
              <a:t>раздела M</a:t>
            </a:r>
            <a:r>
              <a:rPr b="0" lang="ru-RU" sz="3200" strike="noStrike" u="none">
                <a:solidFill>
                  <a:srgbClr val="ff0000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«Деятельность профессиональная, научная и техническая» ОКВЭД)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41" name="Image 0" descr=" 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20667240" y="0"/>
            <a:ext cx="3716280" cy="362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2" name="Image 1" descr=" 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21228480" y="0"/>
            <a:ext cx="3154680" cy="3067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3" name="Image 2" descr=" 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21738600" y="0"/>
            <a:ext cx="2644920" cy="255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4" name="Image 3" descr=" 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>
          <a:xfrm>
            <a:off x="22248360" y="0"/>
            <a:ext cx="2135160" cy="205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5" name="Image 4" descr=" 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/>
        </p:blipFill>
        <p:spPr>
          <a:xfrm>
            <a:off x="0" y="10503000"/>
            <a:ext cx="4095360" cy="320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6" name="Image 5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0" y="11064600"/>
            <a:ext cx="3533760" cy="264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7" name="Image 6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0" y="11574720"/>
            <a:ext cx="3016440" cy="2137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8" name="Image 7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0" y="12080880"/>
            <a:ext cx="2517840" cy="1631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9" name="Shape 4"/>
          <p:cNvSpPr/>
          <p:nvPr/>
        </p:nvSpPr>
        <p:spPr>
          <a:xfrm>
            <a:off x="1558440" y="5109480"/>
            <a:ext cx="21144600" cy="809460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Text 5"/>
          <p:cNvSpPr/>
          <p:nvPr/>
        </p:nvSpPr>
        <p:spPr>
          <a:xfrm>
            <a:off x="2167560" y="5796720"/>
            <a:ext cx="2748240" cy="11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1" name="Text 6"/>
          <p:cNvSpPr/>
          <p:nvPr/>
        </p:nvSpPr>
        <p:spPr>
          <a:xfrm>
            <a:off x="217188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2" name="Text 7"/>
          <p:cNvSpPr/>
          <p:nvPr/>
        </p:nvSpPr>
        <p:spPr>
          <a:xfrm>
            <a:off x="8980200" y="7670880"/>
            <a:ext cx="273996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0,1%-4,25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3" name="Text 8"/>
          <p:cNvSpPr/>
          <p:nvPr/>
        </p:nvSpPr>
        <p:spPr>
          <a:xfrm>
            <a:off x="12218760" y="6705720"/>
            <a:ext cx="4556160" cy="64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9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29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29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</a:t>
            </a: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29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услуг по ремонту техники, оборудования и транспортных средств, используемых в производственном процессе</a:t>
            </a:r>
            <a:endParaRPr b="0" lang="ru-RU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4" name="Text 9"/>
          <p:cNvSpPr/>
          <p:nvPr/>
        </p:nvSpPr>
        <p:spPr>
          <a:xfrm>
            <a:off x="557604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5" name="Text 10"/>
          <p:cNvSpPr/>
          <p:nvPr/>
        </p:nvSpPr>
        <p:spPr>
          <a:xfrm>
            <a:off x="1826496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6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6" name="Text 11"/>
          <p:cNvSpPr/>
          <p:nvPr/>
        </p:nvSpPr>
        <p:spPr>
          <a:xfrm>
            <a:off x="5393880" y="5724720"/>
            <a:ext cx="3116880" cy="11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7" name="Text 12"/>
          <p:cNvSpPr/>
          <p:nvPr/>
        </p:nvSpPr>
        <p:spPr>
          <a:xfrm>
            <a:off x="8683560" y="5681160"/>
            <a:ext cx="3332520" cy="148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8" name="Text 13"/>
          <p:cNvSpPr/>
          <p:nvPr/>
        </p:nvSpPr>
        <p:spPr>
          <a:xfrm>
            <a:off x="13186440" y="5681160"/>
            <a:ext cx="2138760" cy="111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9" name="Text 14"/>
          <p:cNvSpPr/>
          <p:nvPr/>
        </p:nvSpPr>
        <p:spPr>
          <a:xfrm>
            <a:off x="17142840" y="5724720"/>
            <a:ext cx="4806000" cy="109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60" name="Image 8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51440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1" name="Image 9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2314080" y="661428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2" name="Image 10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87512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3" name="Image 11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1193940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4" name="Image 12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1695672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0"/>
          <p:cNvSpPr/>
          <p:nvPr/>
        </p:nvSpPr>
        <p:spPr>
          <a:xfrm>
            <a:off x="1800000" y="2340000"/>
            <a:ext cx="7908480" cy="161784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6" name="Text 2"/>
          <p:cNvSpPr/>
          <p:nvPr/>
        </p:nvSpPr>
        <p:spPr>
          <a:xfrm>
            <a:off x="2602080" y="2875680"/>
            <a:ext cx="6935760" cy="126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b="0" lang="ru-RU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Креативный</a:t>
            </a: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7" name="Text 3"/>
          <p:cNvSpPr/>
          <p:nvPr/>
        </p:nvSpPr>
        <p:spPr>
          <a:xfrm>
            <a:off x="9970920" y="2340000"/>
            <a:ext cx="13756680" cy="233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ru-RU" sz="28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являющиеся субъектами креативной индустрии в соответствии с ФЗ от 8 августа 2024г. № 330-ФЗ «О развитии креативных (творческих) индустрий в Российской Федерации»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ru-RU" sz="28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 включены в реестр субъектов креативных индустрий Краснодарского края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8" name="Shape 4"/>
          <p:cNvSpPr/>
          <p:nvPr/>
        </p:nvSpPr>
        <p:spPr>
          <a:xfrm>
            <a:off x="1776240" y="4890240"/>
            <a:ext cx="20373840" cy="845496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369" name="Text 5"/>
          <p:cNvSpPr/>
          <p:nvPr/>
        </p:nvSpPr>
        <p:spPr>
          <a:xfrm>
            <a:off x="2167560" y="5943600"/>
            <a:ext cx="2748240" cy="10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0" name="Text 6"/>
          <p:cNvSpPr/>
          <p:nvPr/>
        </p:nvSpPr>
        <p:spPr>
          <a:xfrm>
            <a:off x="217188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1" name="Text 7"/>
          <p:cNvSpPr/>
          <p:nvPr/>
        </p:nvSpPr>
        <p:spPr>
          <a:xfrm>
            <a:off x="8980200" y="7899480"/>
            <a:ext cx="273996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-4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,25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2" name="Text 8"/>
          <p:cNvSpPr/>
          <p:nvPr/>
        </p:nvSpPr>
        <p:spPr>
          <a:xfrm>
            <a:off x="12218760" y="7620120"/>
            <a:ext cx="4556160" cy="57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услуг по ремонту техники, оборудования и транспортных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3" name="Text 9"/>
          <p:cNvSpPr/>
          <p:nvPr/>
        </p:nvSpPr>
        <p:spPr>
          <a:xfrm>
            <a:off x="557604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4" name="Text 10"/>
          <p:cNvSpPr/>
          <p:nvPr/>
        </p:nvSpPr>
        <p:spPr>
          <a:xfrm>
            <a:off x="1826496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6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5" name="Text 11"/>
          <p:cNvSpPr/>
          <p:nvPr/>
        </p:nvSpPr>
        <p:spPr>
          <a:xfrm>
            <a:off x="5393880" y="5918040"/>
            <a:ext cx="3116880" cy="107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6" name="Text 12"/>
          <p:cNvSpPr/>
          <p:nvPr/>
        </p:nvSpPr>
        <p:spPr>
          <a:xfrm>
            <a:off x="8683560" y="5867280"/>
            <a:ext cx="333252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7" name="Text 13"/>
          <p:cNvSpPr/>
          <p:nvPr/>
        </p:nvSpPr>
        <p:spPr>
          <a:xfrm>
            <a:off x="13307040" y="5867280"/>
            <a:ext cx="213876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78" name="Text 14"/>
          <p:cNvSpPr/>
          <p:nvPr/>
        </p:nvSpPr>
        <p:spPr>
          <a:xfrm>
            <a:off x="17142840" y="5816520"/>
            <a:ext cx="4806000" cy="11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79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0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235600" y="755640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1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2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3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4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12000" cy="251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Shape 0"/>
          <p:cNvSpPr/>
          <p:nvPr/>
        </p:nvSpPr>
        <p:spPr>
          <a:xfrm>
            <a:off x="1575000" y="4838760"/>
            <a:ext cx="10894320" cy="4403160"/>
          </a:xfrm>
          <a:prstGeom prst="roundRect">
            <a:avLst>
              <a:gd name="adj" fmla="val 5449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6" name="Shape 1"/>
          <p:cNvSpPr/>
          <p:nvPr/>
        </p:nvSpPr>
        <p:spPr>
          <a:xfrm>
            <a:off x="12879360" y="4838760"/>
            <a:ext cx="9840240" cy="736236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7" name="Text 2"/>
          <p:cNvSpPr/>
          <p:nvPr/>
        </p:nvSpPr>
        <p:spPr>
          <a:xfrm>
            <a:off x="1575000" y="1574640"/>
            <a:ext cx="17304480" cy="18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Основные ограничения и отказы </a:t>
            </a: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в предоставлении займов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88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9992240" y="0"/>
            <a:ext cx="4391280" cy="397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9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0688840" y="0"/>
            <a:ext cx="3694680" cy="3279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0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1321360" y="0"/>
            <a:ext cx="3062160" cy="264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1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1953520" y="0"/>
            <a:ext cx="2429640" cy="2024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2" name="Text 3"/>
          <p:cNvSpPr/>
          <p:nvPr/>
        </p:nvSpPr>
        <p:spPr>
          <a:xfrm>
            <a:off x="2044800" y="5460840"/>
            <a:ext cx="10271880" cy="319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Нормативно установленные ограничения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– займы не предоставляются осуществляющим добычу и (или) реализацию полезных ископаемых, за исключением общераспространенных; являющимся кредитными организациями, страховыми организациями, инвестиционными фондами, негосударственными пенсионными фондами, профессиональными участниками рынка ценных бумаг, ломбардами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3" name="Text 4"/>
          <p:cNvSpPr/>
          <p:nvPr/>
        </p:nvSpPr>
        <p:spPr>
          <a:xfrm>
            <a:off x="13539960" y="5460840"/>
            <a:ext cx="9128880" cy="83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Наиболее часто отказы в предоставлении займов связаны с: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4" name="Text 5"/>
          <p:cNvSpPr/>
          <p:nvPr/>
        </p:nvSpPr>
        <p:spPr>
          <a:xfrm>
            <a:off x="14225760" y="6680160"/>
            <a:ext cx="8061840" cy="52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Наличием негативной кредитной истории (заявителей, поручителей, или связанных с ними лиц)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Низкой степенью легализации бизнеса (не декларирование доходов)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деловой репутации (непогашенной судимости, неисполненных исполнительных производств или исполнительных производств, оконченных в связи с невозможностью взыскания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5" name="Shape 6"/>
          <p:cNvSpPr/>
          <p:nvPr/>
        </p:nvSpPr>
        <p:spPr>
          <a:xfrm>
            <a:off x="13539960" y="6858000"/>
            <a:ext cx="136080" cy="13608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Shape 7"/>
          <p:cNvSpPr/>
          <p:nvPr/>
        </p:nvSpPr>
        <p:spPr>
          <a:xfrm>
            <a:off x="13539960" y="8394840"/>
            <a:ext cx="136080" cy="13608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Shape 8"/>
          <p:cNvSpPr/>
          <p:nvPr/>
        </p:nvSpPr>
        <p:spPr>
          <a:xfrm>
            <a:off x="13539960" y="9474120"/>
            <a:ext cx="136080" cy="136080"/>
          </a:xfrm>
          <a:prstGeom prst="ellipse">
            <a:avLst/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98" name="Image 4" descr=" "/>
          <p:cNvPicPr/>
          <p:nvPr/>
        </p:nvPicPr>
        <p:blipFill>
          <a:blip r:embed="rId9"/>
          <a:stretch/>
        </p:blipFill>
        <p:spPr>
          <a:xfrm>
            <a:off x="1575000" y="10439280"/>
            <a:ext cx="6131160" cy="327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9" name="Image 5" descr=" "/>
          <p:cNvPicPr/>
          <p:nvPr/>
        </p:nvPicPr>
        <p:blipFill>
          <a:blip r:embed="rId10"/>
          <a:stretch/>
        </p:blipFill>
        <p:spPr>
          <a:xfrm>
            <a:off x="6198480" y="10439280"/>
            <a:ext cx="6131160" cy="3273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0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9132480" y="4597560"/>
            <a:ext cx="7312680" cy="7311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01" name="Shape 0"/>
          <p:cNvSpPr/>
          <p:nvPr/>
        </p:nvSpPr>
        <p:spPr>
          <a:xfrm>
            <a:off x="1575000" y="5143680"/>
            <a:ext cx="9840240" cy="6156000"/>
          </a:xfrm>
          <a:prstGeom prst="roundRect">
            <a:avLst>
              <a:gd name="adj" fmla="val 4157"/>
            </a:avLst>
          </a:prstGeom>
          <a:solidFill>
            <a:srgbClr val="2e217e"/>
          </a:solidFill>
          <a:ln w="25400">
            <a:solidFill>
              <a:srgbClr val="ed1c2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2" name="Text 1"/>
          <p:cNvSpPr/>
          <p:nvPr/>
        </p:nvSpPr>
        <p:spPr>
          <a:xfrm>
            <a:off x="1575000" y="1574640"/>
            <a:ext cx="15450120" cy="18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ed1c24"/>
                </a:solidFill>
                <a:effectLst/>
                <a:uFillTx/>
                <a:latin typeface="Jost ExtraBold"/>
                <a:ea typeface="Jost ExtraBold"/>
              </a:rPr>
              <a:t>Способы подачи заявления </a:t>
            </a: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на получение займа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3" name="Text 2"/>
          <p:cNvSpPr/>
          <p:nvPr/>
        </p:nvSpPr>
        <p:spPr>
          <a:xfrm>
            <a:off x="2921400" y="5778360"/>
            <a:ext cx="8443080" cy="52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Лично в офисе Фонда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любое МФЦ на территории Краснодарского края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 использованием сервиса Цифровая платформа МСП МСП.РФ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личный кабинет на региональном портале государственных услуг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4" name="Shape 3"/>
          <p:cNvSpPr/>
          <p:nvPr/>
        </p:nvSpPr>
        <p:spPr>
          <a:xfrm>
            <a:off x="2235600" y="5956200"/>
            <a:ext cx="136080" cy="13608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5" name="Shape 4"/>
          <p:cNvSpPr/>
          <p:nvPr/>
        </p:nvSpPr>
        <p:spPr>
          <a:xfrm>
            <a:off x="2235600" y="6730920"/>
            <a:ext cx="136080" cy="13608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6" name="Shape 5"/>
          <p:cNvSpPr/>
          <p:nvPr/>
        </p:nvSpPr>
        <p:spPr>
          <a:xfrm>
            <a:off x="2235600" y="7873920"/>
            <a:ext cx="136080" cy="13608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7" name="Shape 6"/>
          <p:cNvSpPr/>
          <p:nvPr/>
        </p:nvSpPr>
        <p:spPr>
          <a:xfrm>
            <a:off x="2235600" y="9321840"/>
            <a:ext cx="136080" cy="13608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408" name="Image 1" descr=" "/>
          <p:cNvPicPr/>
          <p:nvPr/>
        </p:nvPicPr>
        <p:blipFill>
          <a:blip r:embed="rId3"/>
          <a:stretch/>
        </p:blipFill>
        <p:spPr>
          <a:xfrm>
            <a:off x="18364320" y="8229600"/>
            <a:ext cx="5486400" cy="5476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9" name="Image 2" descr=" "/>
          <p:cNvPicPr/>
          <p:nvPr/>
        </p:nvPicPr>
        <p:blipFill>
          <a:blip r:embed="rId4"/>
          <a:stretch/>
        </p:blipFill>
        <p:spPr>
          <a:xfrm>
            <a:off x="15953040" y="11125080"/>
            <a:ext cx="2413440" cy="2409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0" name="Image 3" descr=" "/>
          <p:cNvPicPr/>
          <p:nvPr/>
        </p:nvPicPr>
        <p:blipFill>
          <a:blip r:embed="rId5"/>
          <a:stretch/>
        </p:blipFill>
        <p:spPr>
          <a:xfrm>
            <a:off x="22025160" y="5880240"/>
            <a:ext cx="2354400" cy="2350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1" name="Image 4" descr=" "/>
          <p:cNvPicPr/>
          <p:nvPr/>
        </p:nvPicPr>
        <p:blipFill>
          <a:blip r:embed="rId6"/>
          <a:stretch/>
        </p:blipFill>
        <p:spPr>
          <a:xfrm>
            <a:off x="19268280" y="0"/>
            <a:ext cx="5112000" cy="3695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0" y="9398160"/>
            <a:ext cx="5293080" cy="4314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3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0" y="10094760"/>
            <a:ext cx="4596480" cy="3617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4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0" y="10727280"/>
            <a:ext cx="3954960" cy="298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5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0" y="11355120"/>
            <a:ext cx="3336120" cy="235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6" name="Image 4" descr=" "/>
          <p:cNvPicPr/>
          <p:nvPr/>
        </p:nvPicPr>
        <p:blipFill>
          <a:blip r:embed="rId9"/>
          <a:stretch/>
        </p:blipFill>
        <p:spPr>
          <a:xfrm>
            <a:off x="0" y="0"/>
            <a:ext cx="4984920" cy="4102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7" name="Image 5" descr=" "/>
          <p:cNvPicPr/>
          <p:nvPr/>
        </p:nvPicPr>
        <p:blipFill>
          <a:blip r:embed="rId10"/>
          <a:stretch/>
        </p:blipFill>
        <p:spPr>
          <a:xfrm>
            <a:off x="18900000" y="8445600"/>
            <a:ext cx="5483520" cy="5266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8" name="Shape 0"/>
          <p:cNvSpPr/>
          <p:nvPr/>
        </p:nvSpPr>
        <p:spPr>
          <a:xfrm>
            <a:off x="4128120" y="3417480"/>
            <a:ext cx="16114680" cy="793404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Text 1"/>
          <p:cNvSpPr/>
          <p:nvPr/>
        </p:nvSpPr>
        <p:spPr>
          <a:xfrm>
            <a:off x="12053880" y="3670200"/>
            <a:ext cx="7680960" cy="76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Адрес: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350911, г. Краснодар,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ул. Трамвайная , д. 2/6 , офис  50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Подразделение: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352900, г. Армавир, ул. Ефремова, 270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Телефон: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(861) 298-08-08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Сайт: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www.fmkk.ru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E-mail: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info@mail.ru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Страницы Фонда в социальных сетях: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420" name="Image 6" descr=" "/>
          <p:cNvPicPr/>
          <p:nvPr/>
        </p:nvPicPr>
        <p:blipFill>
          <a:blip r:embed="rId11"/>
          <a:stretch/>
        </p:blipFill>
        <p:spPr>
          <a:xfrm>
            <a:off x="4572720" y="4102200"/>
            <a:ext cx="6829920" cy="682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1" name="Image 7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6643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2" name="Image 8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6850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3" name="Image 9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7057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4" name="Image 10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7264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Image 11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747144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6" name="Image 12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850716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7" name="Image 13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871416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8" name="Image 14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9128160" y="4516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9" name="Image 15" descr=" "/>
          <p:cNvPicPr/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/>
        </p:blipFill>
        <p:spPr>
          <a:xfrm>
            <a:off x="664344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0" name="Image 16" descr=" "/>
          <p:cNvPicPr/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/>
        </p:blipFill>
        <p:spPr>
          <a:xfrm>
            <a:off x="726444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1" name="Image 17" descr=" "/>
          <p:cNvPicPr/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/>
        </p:blipFill>
        <p:spPr>
          <a:xfrm>
            <a:off x="747144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2" name="Image 18" descr=" "/>
          <p:cNvPicPr/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/>
        </p:blipFill>
        <p:spPr>
          <a:xfrm>
            <a:off x="788580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3" name="Image 19" descr=" "/>
          <p:cNvPicPr/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/>
        </p:blipFill>
        <p:spPr>
          <a:xfrm>
            <a:off x="809280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4" name="Image 20" descr=" "/>
          <p:cNvPicPr/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/>
        </p:blipFill>
        <p:spPr>
          <a:xfrm>
            <a:off x="850716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5" name="Image 21" descr=" "/>
          <p:cNvPicPr/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/>
        </p:blipFill>
        <p:spPr>
          <a:xfrm>
            <a:off x="871416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6" name="Image 22" descr=" "/>
          <p:cNvPicPr/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/>
        </p:blipFill>
        <p:spPr>
          <a:xfrm>
            <a:off x="8921160" y="4723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Image 23" descr=" "/>
          <p:cNvPicPr/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/>
        </p:blipFill>
        <p:spPr>
          <a:xfrm>
            <a:off x="664344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8" name="Image 24" descr=" "/>
          <p:cNvPicPr/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/>
        </p:blipFill>
        <p:spPr>
          <a:xfrm>
            <a:off x="705744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9" name="Image 25" descr=" "/>
          <p:cNvPicPr/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/>
        </p:blipFill>
        <p:spPr>
          <a:xfrm>
            <a:off x="726444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0" name="Image 26" descr=" "/>
          <p:cNvPicPr/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/>
        </p:blipFill>
        <p:spPr>
          <a:xfrm>
            <a:off x="747144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1" name="Image 27" descr=" "/>
          <p:cNvPicPr/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/>
        </p:blipFill>
        <p:spPr>
          <a:xfrm>
            <a:off x="788580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2" name="Image 28" descr=" "/>
          <p:cNvPicPr/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/>
        </p:blipFill>
        <p:spPr>
          <a:xfrm>
            <a:off x="829980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" name="Image 29" descr=" "/>
          <p:cNvPicPr/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/>
        </p:blipFill>
        <p:spPr>
          <a:xfrm>
            <a:off x="892116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4" name="Image 30" descr=" "/>
          <p:cNvPicPr/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/>
        </p:blipFill>
        <p:spPr>
          <a:xfrm>
            <a:off x="9128160" y="4930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5" name="Image 31" descr=" "/>
          <p:cNvPicPr/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/>
        </p:blipFill>
        <p:spPr>
          <a:xfrm>
            <a:off x="705744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6" name="Image 32" descr=" "/>
          <p:cNvPicPr/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/>
        </p:blipFill>
        <p:spPr>
          <a:xfrm>
            <a:off x="726444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7" name="Image 33" descr=" "/>
          <p:cNvPicPr/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/>
        </p:blipFill>
        <p:spPr>
          <a:xfrm>
            <a:off x="747144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8" name="Image 34" descr=" "/>
          <p:cNvPicPr/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/>
        </p:blipFill>
        <p:spPr>
          <a:xfrm>
            <a:off x="809280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9" name="Image 35" descr=" "/>
          <p:cNvPicPr/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/>
        </p:blipFill>
        <p:spPr>
          <a:xfrm>
            <a:off x="850716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0" name="Image 36" descr=" "/>
          <p:cNvPicPr/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/>
        </p:blipFill>
        <p:spPr>
          <a:xfrm>
            <a:off x="8921160" y="513720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1" name="Image 37" descr=" "/>
          <p:cNvPicPr/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/>
        </p:blipFill>
        <p:spPr>
          <a:xfrm>
            <a:off x="705744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2" name="Image 38" descr=" "/>
          <p:cNvPicPr/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/>
        </p:blipFill>
        <p:spPr>
          <a:xfrm>
            <a:off x="809280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3" name="Image 39" descr=" "/>
          <p:cNvPicPr/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/>
        </p:blipFill>
        <p:spPr>
          <a:xfrm>
            <a:off x="829980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Image 40" descr=" "/>
          <p:cNvPicPr/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/>
        </p:blipFill>
        <p:spPr>
          <a:xfrm>
            <a:off x="871416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5" name="Image 41" descr=" "/>
          <p:cNvPicPr/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/>
        </p:blipFill>
        <p:spPr>
          <a:xfrm>
            <a:off x="892116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" name="Image 42" descr=" "/>
          <p:cNvPicPr/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/>
        </p:blipFill>
        <p:spPr>
          <a:xfrm>
            <a:off x="9128160" y="5344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" name="Image 43" descr=" "/>
          <p:cNvPicPr/>
          <p:nvPr/>
        </p:nvPicPr>
        <p:blipFill>
          <a:blip r:embed="rId84">
            <a:extLst>
              <a:ext uri="{96DAC541-7B7A-43D3-8B79-37D633B846F1}">
                <asvg:svgBlip xmlns:asvg="http://schemas.microsoft.com/office/drawing/2016/SVG/main" r:embed="rId85"/>
              </a:ext>
            </a:extLst>
          </a:blip>
          <a:stretch/>
        </p:blipFill>
        <p:spPr>
          <a:xfrm>
            <a:off x="664344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8" name="Image 44" descr=" "/>
          <p:cNvPicPr/>
          <p:nvPr/>
        </p:nvPicPr>
        <p:blipFill>
          <a:blip r:embed="rId86">
            <a:extLst>
              <a:ext uri="{96DAC541-7B7A-43D3-8B79-37D633B846F1}">
                <asvg:svgBlip xmlns:asvg="http://schemas.microsoft.com/office/drawing/2016/SVG/main" r:embed="rId87"/>
              </a:ext>
            </a:extLst>
          </a:blip>
          <a:stretch/>
        </p:blipFill>
        <p:spPr>
          <a:xfrm>
            <a:off x="685044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Image 45" descr=" "/>
          <p:cNvPicPr/>
          <p:nvPr/>
        </p:nvPicPr>
        <p:blipFill>
          <a:blip r:embed="rId88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/>
        </p:blipFill>
        <p:spPr>
          <a:xfrm>
            <a:off x="705744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0" name="Image 46" descr=" "/>
          <p:cNvPicPr/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/>
        </p:blipFill>
        <p:spPr>
          <a:xfrm>
            <a:off x="871416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1" name="Image 47" descr=" "/>
          <p:cNvPicPr/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/>
        </p:blipFill>
        <p:spPr>
          <a:xfrm>
            <a:off x="9128160" y="5551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2" name="Image 48" descr=" "/>
          <p:cNvPicPr/>
          <p:nvPr/>
        </p:nvPicPr>
        <p:blipFill>
          <a:blip r:embed="rId94">
            <a:extLst>
              <a:ext uri="{96DAC541-7B7A-43D3-8B79-37D633B846F1}">
                <asvg:svgBlip xmlns:asvg="http://schemas.microsoft.com/office/drawing/2016/SVG/main" r:embed="rId95"/>
              </a:ext>
            </a:extLst>
          </a:blip>
          <a:stretch/>
        </p:blipFill>
        <p:spPr>
          <a:xfrm>
            <a:off x="664344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3" name="Image 49" descr=" "/>
          <p:cNvPicPr/>
          <p:nvPr/>
        </p:nvPicPr>
        <p:blipFill>
          <a:blip r:embed="rId96">
            <a:extLst>
              <a:ext uri="{96DAC541-7B7A-43D3-8B79-37D633B846F1}">
                <asvg:svgBlip xmlns:asvg="http://schemas.microsoft.com/office/drawing/2016/SVG/main" r:embed="rId97"/>
              </a:ext>
            </a:extLst>
          </a:blip>
          <a:stretch/>
        </p:blipFill>
        <p:spPr>
          <a:xfrm>
            <a:off x="705744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4" name="Image 50" descr=" "/>
          <p:cNvPicPr/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99"/>
              </a:ext>
            </a:extLst>
          </a:blip>
          <a:stretch/>
        </p:blipFill>
        <p:spPr>
          <a:xfrm>
            <a:off x="747144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5" name="Image 51" descr=" "/>
          <p:cNvPicPr/>
          <p:nvPr/>
        </p:nvPicPr>
        <p:blipFill>
          <a:blip r:embed="rId100">
            <a:extLst>
              <a:ext uri="{96DAC541-7B7A-43D3-8B79-37D633B846F1}">
                <asvg:svgBlip xmlns:asvg="http://schemas.microsoft.com/office/drawing/2016/SVG/main" r:embed="rId101"/>
              </a:ext>
            </a:extLst>
          </a:blip>
          <a:stretch/>
        </p:blipFill>
        <p:spPr>
          <a:xfrm>
            <a:off x="788580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Image 52" descr=" "/>
          <p:cNvPicPr/>
          <p:nvPr/>
        </p:nvPicPr>
        <p:blipFill>
          <a:blip r:embed="rId102">
            <a:extLst>
              <a:ext uri="{96DAC541-7B7A-43D3-8B79-37D633B846F1}">
                <asvg:svgBlip xmlns:asvg="http://schemas.microsoft.com/office/drawing/2016/SVG/main" r:embed="rId103"/>
              </a:ext>
            </a:extLst>
          </a:blip>
          <a:stretch/>
        </p:blipFill>
        <p:spPr>
          <a:xfrm>
            <a:off x="829980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7" name="Image 53" descr=" "/>
          <p:cNvPicPr/>
          <p:nvPr/>
        </p:nvPicPr>
        <p:blipFill>
          <a:blip r:embed="rId104">
            <a:extLst>
              <a:ext uri="{96DAC541-7B7A-43D3-8B79-37D633B846F1}">
                <asvg:svgBlip xmlns:asvg="http://schemas.microsoft.com/office/drawing/2016/SVG/main" r:embed="rId105"/>
              </a:ext>
            </a:extLst>
          </a:blip>
          <a:stretch/>
        </p:blipFill>
        <p:spPr>
          <a:xfrm>
            <a:off x="871416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8" name="Image 54" descr=" "/>
          <p:cNvPicPr/>
          <p:nvPr/>
        </p:nvPicPr>
        <p:blipFill>
          <a:blip r:embed="rId106">
            <a:extLst>
              <a:ext uri="{96DAC541-7B7A-43D3-8B79-37D633B846F1}">
                <asvg:svgBlip xmlns:asvg="http://schemas.microsoft.com/office/drawing/2016/SVG/main" r:embed="rId107"/>
              </a:ext>
            </a:extLst>
          </a:blip>
          <a:stretch/>
        </p:blipFill>
        <p:spPr>
          <a:xfrm>
            <a:off x="9128160" y="5758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9" name="Image 55" descr=" "/>
          <p:cNvPicPr/>
          <p:nvPr/>
        </p:nvPicPr>
        <p:blipFill>
          <a:blip r:embed="rId108">
            <a:extLst>
              <a:ext uri="{96DAC541-7B7A-43D3-8B79-37D633B846F1}">
                <asvg:svgBlip xmlns:asvg="http://schemas.microsoft.com/office/drawing/2016/SVG/main" r:embed="rId109"/>
              </a:ext>
            </a:extLst>
          </a:blip>
          <a:stretch/>
        </p:blipFill>
        <p:spPr>
          <a:xfrm>
            <a:off x="6643440" y="5965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0" name="Image 56" descr=" "/>
          <p:cNvPicPr/>
          <p:nvPr/>
        </p:nvPicPr>
        <p:blipFill>
          <a:blip r:embed="rId110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/>
        </p:blipFill>
        <p:spPr>
          <a:xfrm>
            <a:off x="6850440" y="5965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1" name="Image 57" descr=" "/>
          <p:cNvPicPr/>
          <p:nvPr/>
        </p:nvPicPr>
        <p:blipFill>
          <a:blip r:embed="rId112">
            <a:extLst>
              <a:ext uri="{96DAC541-7B7A-43D3-8B79-37D633B846F1}">
                <asvg:svgBlip xmlns:asvg="http://schemas.microsoft.com/office/drawing/2016/SVG/main" r:embed="rId113"/>
              </a:ext>
            </a:extLst>
          </a:blip>
          <a:stretch/>
        </p:blipFill>
        <p:spPr>
          <a:xfrm>
            <a:off x="7471440" y="5965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2" name="Image 58" descr=" "/>
          <p:cNvPicPr/>
          <p:nvPr/>
        </p:nvPicPr>
        <p:blipFill>
          <a:blip r:embed="rId114">
            <a:extLst>
              <a:ext uri="{96DAC541-7B7A-43D3-8B79-37D633B846F1}">
                <asvg:svgBlip xmlns:asvg="http://schemas.microsoft.com/office/drawing/2016/SVG/main" r:embed="rId115"/>
              </a:ext>
            </a:extLst>
          </a:blip>
          <a:stretch/>
        </p:blipFill>
        <p:spPr>
          <a:xfrm>
            <a:off x="9128160" y="5965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3" name="Image 59" descr=" "/>
          <p:cNvPicPr/>
          <p:nvPr/>
        </p:nvPicPr>
        <p:blipFill>
          <a:blip r:embed="rId116">
            <a:extLst>
              <a:ext uri="{96DAC541-7B7A-43D3-8B79-37D633B846F1}">
                <asvg:svgBlip xmlns:asvg="http://schemas.microsoft.com/office/drawing/2016/SVG/main" r:embed="rId117"/>
              </a:ext>
            </a:extLst>
          </a:blip>
          <a:stretch/>
        </p:blipFill>
        <p:spPr>
          <a:xfrm>
            <a:off x="540072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4" name="Image 60" descr=" "/>
          <p:cNvPicPr/>
          <p:nvPr/>
        </p:nvPicPr>
        <p:blipFill>
          <a:blip r:embed="rId118">
            <a:extLst>
              <a:ext uri="{96DAC541-7B7A-43D3-8B79-37D633B846F1}">
                <asvg:svgBlip xmlns:asvg="http://schemas.microsoft.com/office/drawing/2016/SVG/main" r:embed="rId119"/>
              </a:ext>
            </a:extLst>
          </a:blip>
          <a:stretch/>
        </p:blipFill>
        <p:spPr>
          <a:xfrm>
            <a:off x="56080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5" name="Image 61" descr=" "/>
          <p:cNvPicPr/>
          <p:nvPr/>
        </p:nvPicPr>
        <p:blipFill>
          <a:blip r:embed="rId120">
            <a:extLst>
              <a:ext uri="{96DAC541-7B7A-43D3-8B79-37D633B846F1}">
                <asvg:svgBlip xmlns:asvg="http://schemas.microsoft.com/office/drawing/2016/SVG/main" r:embed="rId121"/>
              </a:ext>
            </a:extLst>
          </a:blip>
          <a:stretch/>
        </p:blipFill>
        <p:spPr>
          <a:xfrm>
            <a:off x="58150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6" name="Image 62" descr=" "/>
          <p:cNvPicPr/>
          <p:nvPr/>
        </p:nvPicPr>
        <p:blipFill>
          <a:blip r:embed="rId122">
            <a:extLst>
              <a:ext uri="{96DAC541-7B7A-43D3-8B79-37D633B846F1}">
                <asvg:svgBlip xmlns:asvg="http://schemas.microsoft.com/office/drawing/2016/SVG/main" r:embed="rId123"/>
              </a:ext>
            </a:extLst>
          </a:blip>
          <a:stretch/>
        </p:blipFill>
        <p:spPr>
          <a:xfrm>
            <a:off x="62290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7" name="Image 63" descr=" "/>
          <p:cNvPicPr/>
          <p:nvPr/>
        </p:nvPicPr>
        <p:blipFill>
          <a:blip r:embed="rId124">
            <a:extLst>
              <a:ext uri="{96DAC541-7B7A-43D3-8B79-37D633B846F1}">
                <asvg:svgBlip xmlns:asvg="http://schemas.microsoft.com/office/drawing/2016/SVG/main" r:embed="rId125"/>
              </a:ext>
            </a:extLst>
          </a:blip>
          <a:stretch/>
        </p:blipFill>
        <p:spPr>
          <a:xfrm>
            <a:off x="664344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8" name="Image 64" descr=" "/>
          <p:cNvPicPr/>
          <p:nvPr/>
        </p:nvPicPr>
        <p:blipFill>
          <a:blip r:embed="rId126">
            <a:extLst>
              <a:ext uri="{96DAC541-7B7A-43D3-8B79-37D633B846F1}">
                <asvg:svgBlip xmlns:asvg="http://schemas.microsoft.com/office/drawing/2016/SVG/main" r:embed="rId127"/>
              </a:ext>
            </a:extLst>
          </a:blip>
          <a:stretch/>
        </p:blipFill>
        <p:spPr>
          <a:xfrm>
            <a:off x="705744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9" name="Image 65" descr=" "/>
          <p:cNvPicPr/>
          <p:nvPr/>
        </p:nvPicPr>
        <p:blipFill>
          <a:blip r:embed="rId128">
            <a:extLst>
              <a:ext uri="{96DAC541-7B7A-43D3-8B79-37D633B846F1}">
                <asvg:svgBlip xmlns:asvg="http://schemas.microsoft.com/office/drawing/2016/SVG/main" r:embed="rId129"/>
              </a:ext>
            </a:extLst>
          </a:blip>
          <a:stretch/>
        </p:blipFill>
        <p:spPr>
          <a:xfrm>
            <a:off x="726444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0" name="Image 66" descr=" "/>
          <p:cNvPicPr/>
          <p:nvPr/>
        </p:nvPicPr>
        <p:blipFill>
          <a:blip r:embed="rId130">
            <a:extLst>
              <a:ext uri="{96DAC541-7B7A-43D3-8B79-37D633B846F1}">
                <asvg:svgBlip xmlns:asvg="http://schemas.microsoft.com/office/drawing/2016/SVG/main" r:embed="rId131"/>
              </a:ext>
            </a:extLst>
          </a:blip>
          <a:stretch/>
        </p:blipFill>
        <p:spPr>
          <a:xfrm>
            <a:off x="788580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1" name="Image 67" descr=" "/>
          <p:cNvPicPr/>
          <p:nvPr/>
        </p:nvPicPr>
        <p:blipFill>
          <a:blip r:embed="rId132">
            <a:extLst>
              <a:ext uri="{96DAC541-7B7A-43D3-8B79-37D633B846F1}">
                <asvg:svgBlip xmlns:asvg="http://schemas.microsoft.com/office/drawing/2016/SVG/main" r:embed="rId133"/>
              </a:ext>
            </a:extLst>
          </a:blip>
          <a:stretch/>
        </p:blipFill>
        <p:spPr>
          <a:xfrm>
            <a:off x="809280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2" name="Image 68" descr=" "/>
          <p:cNvPicPr/>
          <p:nvPr/>
        </p:nvPicPr>
        <p:blipFill>
          <a:blip r:embed="rId134">
            <a:extLst>
              <a:ext uri="{96DAC541-7B7A-43D3-8B79-37D633B846F1}">
                <asvg:svgBlip xmlns:asvg="http://schemas.microsoft.com/office/drawing/2016/SVG/main" r:embed="rId135"/>
              </a:ext>
            </a:extLst>
          </a:blip>
          <a:stretch/>
        </p:blipFill>
        <p:spPr>
          <a:xfrm>
            <a:off x="871416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3" name="Image 69" descr=" "/>
          <p:cNvPicPr/>
          <p:nvPr/>
        </p:nvPicPr>
        <p:blipFill>
          <a:blip r:embed="rId136">
            <a:extLst>
              <a:ext uri="{96DAC541-7B7A-43D3-8B79-37D633B846F1}">
                <asvg:svgBlip xmlns:asvg="http://schemas.microsoft.com/office/drawing/2016/SVG/main" r:embed="rId137"/>
              </a:ext>
            </a:extLst>
          </a:blip>
          <a:stretch/>
        </p:blipFill>
        <p:spPr>
          <a:xfrm>
            <a:off x="892116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4" name="Image 70" descr=" "/>
          <p:cNvPicPr/>
          <p:nvPr/>
        </p:nvPicPr>
        <p:blipFill>
          <a:blip r:embed="rId138">
            <a:extLst>
              <a:ext uri="{96DAC541-7B7A-43D3-8B79-37D633B846F1}">
                <asvg:svgBlip xmlns:asvg="http://schemas.microsoft.com/office/drawing/2016/SVG/main" r:embed="rId139"/>
              </a:ext>
            </a:extLst>
          </a:blip>
          <a:stretch/>
        </p:blipFill>
        <p:spPr>
          <a:xfrm>
            <a:off x="912816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5" name="Image 71" descr=" "/>
          <p:cNvPicPr/>
          <p:nvPr/>
        </p:nvPicPr>
        <p:blipFill>
          <a:blip r:embed="rId140">
            <a:extLst>
              <a:ext uri="{96DAC541-7B7A-43D3-8B79-37D633B846F1}">
                <asvg:svgBlip xmlns:asvg="http://schemas.microsoft.com/office/drawing/2016/SVG/main" r:embed="rId141"/>
              </a:ext>
            </a:extLst>
          </a:blip>
          <a:stretch/>
        </p:blipFill>
        <p:spPr>
          <a:xfrm>
            <a:off x="933516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6" name="Image 72" descr=" "/>
          <p:cNvPicPr/>
          <p:nvPr/>
        </p:nvPicPr>
        <p:blipFill>
          <a:blip r:embed="rId142">
            <a:extLst>
              <a:ext uri="{96DAC541-7B7A-43D3-8B79-37D633B846F1}">
                <asvg:svgBlip xmlns:asvg="http://schemas.microsoft.com/office/drawing/2016/SVG/main" r:embed="rId143"/>
              </a:ext>
            </a:extLst>
          </a:blip>
          <a:stretch/>
        </p:blipFill>
        <p:spPr>
          <a:xfrm>
            <a:off x="954252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7" name="Image 73" descr=" "/>
          <p:cNvPicPr/>
          <p:nvPr/>
        </p:nvPicPr>
        <p:blipFill>
          <a:blip r:embed="rId144">
            <a:extLst>
              <a:ext uri="{96DAC541-7B7A-43D3-8B79-37D633B846F1}">
                <asvg:svgBlip xmlns:asvg="http://schemas.microsoft.com/office/drawing/2016/SVG/main" r:embed="rId145"/>
              </a:ext>
            </a:extLst>
          </a:blip>
          <a:stretch/>
        </p:blipFill>
        <p:spPr>
          <a:xfrm>
            <a:off x="974952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8" name="Image 74" descr=" "/>
          <p:cNvPicPr/>
          <p:nvPr/>
        </p:nvPicPr>
        <p:blipFill>
          <a:blip r:embed="rId146">
            <a:extLst>
              <a:ext uri="{96DAC541-7B7A-43D3-8B79-37D633B846F1}">
                <asvg:svgBlip xmlns:asvg="http://schemas.microsoft.com/office/drawing/2016/SVG/main" r:embed="rId147"/>
              </a:ext>
            </a:extLst>
          </a:blip>
          <a:stretch/>
        </p:blipFill>
        <p:spPr>
          <a:xfrm>
            <a:off x="1037052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9" name="Image 75" descr=" "/>
          <p:cNvPicPr/>
          <p:nvPr/>
        </p:nvPicPr>
        <p:blipFill>
          <a:blip r:embed="rId148">
            <a:extLst>
              <a:ext uri="{96DAC541-7B7A-43D3-8B79-37D633B846F1}">
                <asvg:svgBlip xmlns:asvg="http://schemas.microsoft.com/office/drawing/2016/SVG/main" r:embed="rId149"/>
              </a:ext>
            </a:extLst>
          </a:blip>
          <a:stretch/>
        </p:blipFill>
        <p:spPr>
          <a:xfrm>
            <a:off x="105778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0" name="Image 76" descr=" "/>
          <p:cNvPicPr/>
          <p:nvPr/>
        </p:nvPicPr>
        <p:blipFill>
          <a:blip r:embed="rId150">
            <a:extLst>
              <a:ext uri="{96DAC541-7B7A-43D3-8B79-37D633B846F1}">
                <asvg:svgBlip xmlns:asvg="http://schemas.microsoft.com/office/drawing/2016/SVG/main" r:embed="rId151"/>
              </a:ext>
            </a:extLst>
          </a:blip>
          <a:stretch/>
        </p:blipFill>
        <p:spPr>
          <a:xfrm>
            <a:off x="10784880" y="6172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1" name="Image 77" descr=" "/>
          <p:cNvPicPr/>
          <p:nvPr/>
        </p:nvPicPr>
        <p:blipFill>
          <a:blip r:embed="rId152">
            <a:extLst>
              <a:ext uri="{96DAC541-7B7A-43D3-8B79-37D633B846F1}">
                <asvg:svgBlip xmlns:asvg="http://schemas.microsoft.com/office/drawing/2016/SVG/main" r:embed="rId153"/>
              </a:ext>
            </a:extLst>
          </a:blip>
          <a:stretch/>
        </p:blipFill>
        <p:spPr>
          <a:xfrm>
            <a:off x="581508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2" name="Image 78" descr=" "/>
          <p:cNvPicPr/>
          <p:nvPr/>
        </p:nvPicPr>
        <p:blipFill>
          <a:blip r:embed="rId154">
            <a:extLst>
              <a:ext uri="{96DAC541-7B7A-43D3-8B79-37D633B846F1}">
                <asvg:svgBlip xmlns:asvg="http://schemas.microsoft.com/office/drawing/2016/SVG/main" r:embed="rId155"/>
              </a:ext>
            </a:extLst>
          </a:blip>
          <a:stretch/>
        </p:blipFill>
        <p:spPr>
          <a:xfrm>
            <a:off x="685044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3" name="Image 79" descr=" "/>
          <p:cNvPicPr/>
          <p:nvPr/>
        </p:nvPicPr>
        <p:blipFill>
          <a:blip r:embed="rId156">
            <a:extLst>
              <a:ext uri="{96DAC541-7B7A-43D3-8B79-37D633B846F1}">
                <asvg:svgBlip xmlns:asvg="http://schemas.microsoft.com/office/drawing/2016/SVG/main" r:embed="rId157"/>
              </a:ext>
            </a:extLst>
          </a:blip>
          <a:stretch/>
        </p:blipFill>
        <p:spPr>
          <a:xfrm>
            <a:off x="705744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4" name="Image 80" descr=" "/>
          <p:cNvPicPr/>
          <p:nvPr/>
        </p:nvPicPr>
        <p:blipFill>
          <a:blip r:embed="rId158">
            <a:extLst>
              <a:ext uri="{96DAC541-7B7A-43D3-8B79-37D633B846F1}">
                <asvg:svgBlip xmlns:asvg="http://schemas.microsoft.com/office/drawing/2016/SVG/main" r:embed="rId159"/>
              </a:ext>
            </a:extLst>
          </a:blip>
          <a:stretch/>
        </p:blipFill>
        <p:spPr>
          <a:xfrm>
            <a:off x="767880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5" name="Image 81" descr=" "/>
          <p:cNvPicPr/>
          <p:nvPr/>
        </p:nvPicPr>
        <p:blipFill>
          <a:blip r:embed="rId160">
            <a:extLst>
              <a:ext uri="{96DAC541-7B7A-43D3-8B79-37D633B846F1}">
                <asvg:svgBlip xmlns:asvg="http://schemas.microsoft.com/office/drawing/2016/SVG/main" r:embed="rId161"/>
              </a:ext>
            </a:extLst>
          </a:blip>
          <a:stretch/>
        </p:blipFill>
        <p:spPr>
          <a:xfrm>
            <a:off x="788580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6" name="Image 82" descr=" "/>
          <p:cNvPicPr/>
          <p:nvPr/>
        </p:nvPicPr>
        <p:blipFill>
          <a:blip r:embed="rId162">
            <a:extLst>
              <a:ext uri="{96DAC541-7B7A-43D3-8B79-37D633B846F1}">
                <asvg:svgBlip xmlns:asvg="http://schemas.microsoft.com/office/drawing/2016/SVG/main" r:embed="rId163"/>
              </a:ext>
            </a:extLst>
          </a:blip>
          <a:stretch/>
        </p:blipFill>
        <p:spPr>
          <a:xfrm>
            <a:off x="850716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Image 83" descr=" "/>
          <p:cNvPicPr/>
          <p:nvPr/>
        </p:nvPicPr>
        <p:blipFill>
          <a:blip r:embed="rId164">
            <a:extLst>
              <a:ext uri="{96DAC541-7B7A-43D3-8B79-37D633B846F1}">
                <asvg:svgBlip xmlns:asvg="http://schemas.microsoft.com/office/drawing/2016/SVG/main" r:embed="rId165"/>
              </a:ext>
            </a:extLst>
          </a:blip>
          <a:stretch/>
        </p:blipFill>
        <p:spPr>
          <a:xfrm>
            <a:off x="995652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8" name="Image 84" descr=" "/>
          <p:cNvPicPr/>
          <p:nvPr/>
        </p:nvPicPr>
        <p:blipFill>
          <a:blip r:embed="rId166">
            <a:extLst>
              <a:ext uri="{96DAC541-7B7A-43D3-8B79-37D633B846F1}">
                <asvg:svgBlip xmlns:asvg="http://schemas.microsoft.com/office/drawing/2016/SVG/main" r:embed="rId167"/>
              </a:ext>
            </a:extLst>
          </a:blip>
          <a:stretch/>
        </p:blipFill>
        <p:spPr>
          <a:xfrm>
            <a:off x="10784880" y="6379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9" name="Image 85" descr=" "/>
          <p:cNvPicPr/>
          <p:nvPr/>
        </p:nvPicPr>
        <p:blipFill>
          <a:blip r:embed="rId168">
            <a:extLst>
              <a:ext uri="{96DAC541-7B7A-43D3-8B79-37D633B846F1}">
                <asvg:svgBlip xmlns:asvg="http://schemas.microsoft.com/office/drawing/2016/SVG/main" r:embed="rId169"/>
              </a:ext>
            </a:extLst>
          </a:blip>
          <a:stretch/>
        </p:blipFill>
        <p:spPr>
          <a:xfrm>
            <a:off x="49867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Image 86" descr=" "/>
          <p:cNvPicPr/>
          <p:nvPr/>
        </p:nvPicPr>
        <p:blipFill>
          <a:blip r:embed="rId170">
            <a:extLst>
              <a:ext uri="{96DAC541-7B7A-43D3-8B79-37D633B846F1}">
                <asvg:svgBlip xmlns:asvg="http://schemas.microsoft.com/office/drawing/2016/SVG/main" r:embed="rId171"/>
              </a:ext>
            </a:extLst>
          </a:blip>
          <a:stretch/>
        </p:blipFill>
        <p:spPr>
          <a:xfrm>
            <a:off x="51937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Image 87" descr=" "/>
          <p:cNvPicPr/>
          <p:nvPr/>
        </p:nvPicPr>
        <p:blipFill>
          <a:blip r:embed="rId172">
            <a:extLst>
              <a:ext uri="{96DAC541-7B7A-43D3-8B79-37D633B846F1}">
                <asvg:svgBlip xmlns:asvg="http://schemas.microsoft.com/office/drawing/2016/SVG/main" r:embed="rId173"/>
              </a:ext>
            </a:extLst>
          </a:blip>
          <a:stretch/>
        </p:blipFill>
        <p:spPr>
          <a:xfrm>
            <a:off x="54007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Image 88" descr=" "/>
          <p:cNvPicPr/>
          <p:nvPr/>
        </p:nvPicPr>
        <p:blipFill>
          <a:blip r:embed="rId174">
            <a:extLst>
              <a:ext uri="{96DAC541-7B7A-43D3-8B79-37D633B846F1}">
                <asvg:svgBlip xmlns:asvg="http://schemas.microsoft.com/office/drawing/2016/SVG/main" r:embed="rId175"/>
              </a:ext>
            </a:extLst>
          </a:blip>
          <a:stretch/>
        </p:blipFill>
        <p:spPr>
          <a:xfrm>
            <a:off x="581508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Image 89" descr=" "/>
          <p:cNvPicPr/>
          <p:nvPr/>
        </p:nvPicPr>
        <p:blipFill>
          <a:blip r:embed="rId176">
            <a:extLst>
              <a:ext uri="{96DAC541-7B7A-43D3-8B79-37D633B846F1}">
                <asvg:svgBlip xmlns:asvg="http://schemas.microsoft.com/office/drawing/2016/SVG/main" r:embed="rId177"/>
              </a:ext>
            </a:extLst>
          </a:blip>
          <a:stretch/>
        </p:blipFill>
        <p:spPr>
          <a:xfrm>
            <a:off x="622908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Image 90" descr=" "/>
          <p:cNvPicPr/>
          <p:nvPr/>
        </p:nvPicPr>
        <p:blipFill>
          <a:blip r:embed="rId178">
            <a:extLst>
              <a:ext uri="{96DAC541-7B7A-43D3-8B79-37D633B846F1}">
                <asvg:svgBlip xmlns:asvg="http://schemas.microsoft.com/office/drawing/2016/SVG/main" r:embed="rId179"/>
              </a:ext>
            </a:extLst>
          </a:blip>
          <a:stretch/>
        </p:blipFill>
        <p:spPr>
          <a:xfrm>
            <a:off x="643608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Image 91" descr=" "/>
          <p:cNvPicPr/>
          <p:nvPr/>
        </p:nvPicPr>
        <p:blipFill>
          <a:blip r:embed="rId180">
            <a:extLst>
              <a:ext uri="{96DAC541-7B7A-43D3-8B79-37D633B846F1}">
                <asvg:svgBlip xmlns:asvg="http://schemas.microsoft.com/office/drawing/2016/SVG/main" r:embed="rId181"/>
              </a:ext>
            </a:extLst>
          </a:blip>
          <a:stretch/>
        </p:blipFill>
        <p:spPr>
          <a:xfrm>
            <a:off x="664344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Image 92" descr=" "/>
          <p:cNvPicPr/>
          <p:nvPr/>
        </p:nvPicPr>
        <p:blipFill>
          <a:blip r:embed="rId182">
            <a:extLst>
              <a:ext uri="{96DAC541-7B7A-43D3-8B79-37D633B846F1}">
                <asvg:svgBlip xmlns:asvg="http://schemas.microsoft.com/office/drawing/2016/SVG/main" r:embed="rId183"/>
              </a:ext>
            </a:extLst>
          </a:blip>
          <a:stretch/>
        </p:blipFill>
        <p:spPr>
          <a:xfrm>
            <a:off x="705744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Image 93" descr=" "/>
          <p:cNvPicPr/>
          <p:nvPr/>
        </p:nvPicPr>
        <p:blipFill>
          <a:blip r:embed="rId184">
            <a:extLst>
              <a:ext uri="{96DAC541-7B7A-43D3-8B79-37D633B846F1}">
                <asvg:svgBlip xmlns:asvg="http://schemas.microsoft.com/office/drawing/2016/SVG/main" r:embed="rId185"/>
              </a:ext>
            </a:extLst>
          </a:blip>
          <a:stretch/>
        </p:blipFill>
        <p:spPr>
          <a:xfrm>
            <a:off x="726444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8" name="Image 94" descr=" "/>
          <p:cNvPicPr/>
          <p:nvPr/>
        </p:nvPicPr>
        <p:blipFill>
          <a:blip r:embed="rId186">
            <a:extLst>
              <a:ext uri="{96DAC541-7B7A-43D3-8B79-37D633B846F1}">
                <asvg:svgBlip xmlns:asvg="http://schemas.microsoft.com/office/drawing/2016/SVG/main" r:embed="rId187"/>
              </a:ext>
            </a:extLst>
          </a:blip>
          <a:stretch/>
        </p:blipFill>
        <p:spPr>
          <a:xfrm>
            <a:off x="747144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9" name="Image 95" descr=" "/>
          <p:cNvPicPr/>
          <p:nvPr/>
        </p:nvPicPr>
        <p:blipFill>
          <a:blip r:embed="rId188">
            <a:extLst>
              <a:ext uri="{96DAC541-7B7A-43D3-8B79-37D633B846F1}">
                <asvg:svgBlip xmlns:asvg="http://schemas.microsoft.com/office/drawing/2016/SVG/main" r:embed="rId189"/>
              </a:ext>
            </a:extLst>
          </a:blip>
          <a:stretch/>
        </p:blipFill>
        <p:spPr>
          <a:xfrm>
            <a:off x="829980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0" name="Image 96" descr=" "/>
          <p:cNvPicPr/>
          <p:nvPr/>
        </p:nvPicPr>
        <p:blipFill>
          <a:blip r:embed="rId190">
            <a:extLst>
              <a:ext uri="{96DAC541-7B7A-43D3-8B79-37D633B846F1}">
                <asvg:svgBlip xmlns:asvg="http://schemas.microsoft.com/office/drawing/2016/SVG/main" r:embed="rId191"/>
              </a:ext>
            </a:extLst>
          </a:blip>
          <a:stretch/>
        </p:blipFill>
        <p:spPr>
          <a:xfrm>
            <a:off x="871416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1" name="Image 97" descr=" "/>
          <p:cNvPicPr/>
          <p:nvPr/>
        </p:nvPicPr>
        <p:blipFill>
          <a:blip r:embed="rId192">
            <a:extLst>
              <a:ext uri="{96DAC541-7B7A-43D3-8B79-37D633B846F1}">
                <asvg:svgBlip xmlns:asvg="http://schemas.microsoft.com/office/drawing/2016/SVG/main" r:embed="rId193"/>
              </a:ext>
            </a:extLst>
          </a:blip>
          <a:stretch/>
        </p:blipFill>
        <p:spPr>
          <a:xfrm>
            <a:off x="912816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2" name="Image 98" descr=" "/>
          <p:cNvPicPr/>
          <p:nvPr/>
        </p:nvPicPr>
        <p:blipFill>
          <a:blip r:embed="rId194">
            <a:extLst>
              <a:ext uri="{96DAC541-7B7A-43D3-8B79-37D633B846F1}">
                <asvg:svgBlip xmlns:asvg="http://schemas.microsoft.com/office/drawing/2016/SVG/main" r:embed="rId195"/>
              </a:ext>
            </a:extLst>
          </a:blip>
          <a:stretch/>
        </p:blipFill>
        <p:spPr>
          <a:xfrm>
            <a:off x="933516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3" name="Image 99" descr=" "/>
          <p:cNvPicPr/>
          <p:nvPr/>
        </p:nvPicPr>
        <p:blipFill>
          <a:blip r:embed="rId196">
            <a:extLst>
              <a:ext uri="{96DAC541-7B7A-43D3-8B79-37D633B846F1}">
                <asvg:svgBlip xmlns:asvg="http://schemas.microsoft.com/office/drawing/2016/SVG/main" r:embed="rId197"/>
              </a:ext>
            </a:extLst>
          </a:blip>
          <a:stretch/>
        </p:blipFill>
        <p:spPr>
          <a:xfrm>
            <a:off x="95425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4" name="Image 100" descr=" "/>
          <p:cNvPicPr/>
          <p:nvPr/>
        </p:nvPicPr>
        <p:blipFill>
          <a:blip r:embed="rId198">
            <a:extLst>
              <a:ext uri="{96DAC541-7B7A-43D3-8B79-37D633B846F1}">
                <asvg:svgBlip xmlns:asvg="http://schemas.microsoft.com/office/drawing/2016/SVG/main" r:embed="rId199"/>
              </a:ext>
            </a:extLst>
          </a:blip>
          <a:stretch/>
        </p:blipFill>
        <p:spPr>
          <a:xfrm>
            <a:off x="97495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5" name="Image 101" descr=" "/>
          <p:cNvPicPr/>
          <p:nvPr/>
        </p:nvPicPr>
        <p:blipFill>
          <a:blip r:embed="rId200">
            <a:extLst>
              <a:ext uri="{96DAC541-7B7A-43D3-8B79-37D633B846F1}">
                <asvg:svgBlip xmlns:asvg="http://schemas.microsoft.com/office/drawing/2016/SVG/main" r:embed="rId201"/>
              </a:ext>
            </a:extLst>
          </a:blip>
          <a:stretch/>
        </p:blipFill>
        <p:spPr>
          <a:xfrm>
            <a:off x="99565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6" name="Image 102" descr=" "/>
          <p:cNvPicPr/>
          <p:nvPr/>
        </p:nvPicPr>
        <p:blipFill>
          <a:blip r:embed="rId202">
            <a:extLst>
              <a:ext uri="{96DAC541-7B7A-43D3-8B79-37D633B846F1}">
                <asvg:svgBlip xmlns:asvg="http://schemas.microsoft.com/office/drawing/2016/SVG/main" r:embed="rId203"/>
              </a:ext>
            </a:extLst>
          </a:blip>
          <a:stretch/>
        </p:blipFill>
        <p:spPr>
          <a:xfrm>
            <a:off x="10370520" y="6586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7" name="Image 103" descr=" "/>
          <p:cNvPicPr/>
          <p:nvPr/>
        </p:nvPicPr>
        <p:blipFill>
          <a:blip r:embed="rId204">
            <a:extLst>
              <a:ext uri="{96DAC541-7B7A-43D3-8B79-37D633B846F1}">
                <asvg:svgBlip xmlns:asvg="http://schemas.microsoft.com/office/drawing/2016/SVG/main" r:embed="rId205"/>
              </a:ext>
            </a:extLst>
          </a:blip>
          <a:stretch/>
        </p:blipFill>
        <p:spPr>
          <a:xfrm>
            <a:off x="519372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" name="Image 104" descr=" "/>
          <p:cNvPicPr/>
          <p:nvPr/>
        </p:nvPicPr>
        <p:blipFill>
          <a:blip r:embed="rId206">
            <a:extLst>
              <a:ext uri="{96DAC541-7B7A-43D3-8B79-37D633B846F1}">
                <asvg:svgBlip xmlns:asvg="http://schemas.microsoft.com/office/drawing/2016/SVG/main" r:embed="rId207"/>
              </a:ext>
            </a:extLst>
          </a:blip>
          <a:stretch/>
        </p:blipFill>
        <p:spPr>
          <a:xfrm>
            <a:off x="643608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" name="Image 105" descr=" "/>
          <p:cNvPicPr/>
          <p:nvPr/>
        </p:nvPicPr>
        <p:blipFill>
          <a:blip r:embed="rId208">
            <a:extLst>
              <a:ext uri="{96DAC541-7B7A-43D3-8B79-37D633B846F1}">
                <asvg:svgBlip xmlns:asvg="http://schemas.microsoft.com/office/drawing/2016/SVG/main" r:embed="rId209"/>
              </a:ext>
            </a:extLst>
          </a:blip>
          <a:stretch/>
        </p:blipFill>
        <p:spPr>
          <a:xfrm>
            <a:off x="664344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" name="Image 106" descr=" "/>
          <p:cNvPicPr/>
          <p:nvPr/>
        </p:nvPicPr>
        <p:blipFill>
          <a:blip r:embed="rId210">
            <a:extLst>
              <a:ext uri="{96DAC541-7B7A-43D3-8B79-37D633B846F1}">
                <asvg:svgBlip xmlns:asvg="http://schemas.microsoft.com/office/drawing/2016/SVG/main" r:embed="rId211"/>
              </a:ext>
            </a:extLst>
          </a:blip>
          <a:stretch/>
        </p:blipFill>
        <p:spPr>
          <a:xfrm>
            <a:off x="685044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1" name="Image 107" descr=" "/>
          <p:cNvPicPr/>
          <p:nvPr/>
        </p:nvPicPr>
        <p:blipFill>
          <a:blip r:embed="rId212">
            <a:extLst>
              <a:ext uri="{96DAC541-7B7A-43D3-8B79-37D633B846F1}">
                <asvg:svgBlip xmlns:asvg="http://schemas.microsoft.com/office/drawing/2016/SVG/main" r:embed="rId213"/>
              </a:ext>
            </a:extLst>
          </a:blip>
          <a:stretch/>
        </p:blipFill>
        <p:spPr>
          <a:xfrm>
            <a:off x="726444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2" name="Image 108" descr=" "/>
          <p:cNvPicPr/>
          <p:nvPr/>
        </p:nvPicPr>
        <p:blipFill>
          <a:blip r:embed="rId214">
            <a:extLst>
              <a:ext uri="{96DAC541-7B7A-43D3-8B79-37D633B846F1}">
                <asvg:svgBlip xmlns:asvg="http://schemas.microsoft.com/office/drawing/2016/SVG/main" r:embed="rId215"/>
              </a:ext>
            </a:extLst>
          </a:blip>
          <a:stretch/>
        </p:blipFill>
        <p:spPr>
          <a:xfrm>
            <a:off x="747144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3" name="Image 109" descr=" "/>
          <p:cNvPicPr/>
          <p:nvPr/>
        </p:nvPicPr>
        <p:blipFill>
          <a:blip r:embed="rId216">
            <a:extLst>
              <a:ext uri="{96DAC541-7B7A-43D3-8B79-37D633B846F1}">
                <asvg:svgBlip xmlns:asvg="http://schemas.microsoft.com/office/drawing/2016/SVG/main" r:embed="rId217"/>
              </a:ext>
            </a:extLst>
          </a:blip>
          <a:stretch/>
        </p:blipFill>
        <p:spPr>
          <a:xfrm>
            <a:off x="809280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4" name="Image 110" descr=" "/>
          <p:cNvPicPr/>
          <p:nvPr/>
        </p:nvPicPr>
        <p:blipFill>
          <a:blip r:embed="rId218">
            <a:extLst>
              <a:ext uri="{96DAC541-7B7A-43D3-8B79-37D633B846F1}">
                <asvg:svgBlip xmlns:asvg="http://schemas.microsoft.com/office/drawing/2016/SVG/main" r:embed="rId219"/>
              </a:ext>
            </a:extLst>
          </a:blip>
          <a:stretch/>
        </p:blipFill>
        <p:spPr>
          <a:xfrm>
            <a:off x="933516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5" name="Image 111" descr=" "/>
          <p:cNvPicPr/>
          <p:nvPr/>
        </p:nvPicPr>
        <p:blipFill>
          <a:blip r:embed="rId220">
            <a:extLst>
              <a:ext uri="{96DAC541-7B7A-43D3-8B79-37D633B846F1}">
                <asvg:svgBlip xmlns:asvg="http://schemas.microsoft.com/office/drawing/2016/SVG/main" r:embed="rId221"/>
              </a:ext>
            </a:extLst>
          </a:blip>
          <a:stretch/>
        </p:blipFill>
        <p:spPr>
          <a:xfrm>
            <a:off x="954252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6" name="Image 112" descr=" "/>
          <p:cNvPicPr/>
          <p:nvPr/>
        </p:nvPicPr>
        <p:blipFill>
          <a:blip r:embed="rId222">
            <a:extLst>
              <a:ext uri="{96DAC541-7B7A-43D3-8B79-37D633B846F1}">
                <asvg:svgBlip xmlns:asvg="http://schemas.microsoft.com/office/drawing/2016/SVG/main" r:embed="rId223"/>
              </a:ext>
            </a:extLst>
          </a:blip>
          <a:stretch/>
        </p:blipFill>
        <p:spPr>
          <a:xfrm>
            <a:off x="995652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7" name="Image 113" descr=" "/>
          <p:cNvPicPr/>
          <p:nvPr/>
        </p:nvPicPr>
        <p:blipFill>
          <a:blip r:embed="rId224">
            <a:extLst>
              <a:ext uri="{96DAC541-7B7A-43D3-8B79-37D633B846F1}">
                <asvg:svgBlip xmlns:asvg="http://schemas.microsoft.com/office/drawing/2016/SVG/main" r:embed="rId225"/>
              </a:ext>
            </a:extLst>
          </a:blip>
          <a:stretch/>
        </p:blipFill>
        <p:spPr>
          <a:xfrm>
            <a:off x="1016352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8" name="Image 114" descr=" "/>
          <p:cNvPicPr/>
          <p:nvPr/>
        </p:nvPicPr>
        <p:blipFill>
          <a:blip r:embed="rId226">
            <a:extLst>
              <a:ext uri="{96DAC541-7B7A-43D3-8B79-37D633B846F1}">
                <asvg:svgBlip xmlns:asvg="http://schemas.microsoft.com/office/drawing/2016/SVG/main" r:embed="rId227"/>
              </a:ext>
            </a:extLst>
          </a:blip>
          <a:stretch/>
        </p:blipFill>
        <p:spPr>
          <a:xfrm>
            <a:off x="10577880" y="679356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9" name="Image 115" descr=" "/>
          <p:cNvPicPr/>
          <p:nvPr/>
        </p:nvPicPr>
        <p:blipFill>
          <a:blip r:embed="rId228">
            <a:extLst>
              <a:ext uri="{96DAC541-7B7A-43D3-8B79-37D633B846F1}">
                <asvg:svgBlip xmlns:asvg="http://schemas.microsoft.com/office/drawing/2016/SVG/main" r:embed="rId229"/>
              </a:ext>
            </a:extLst>
          </a:blip>
          <a:stretch/>
        </p:blipFill>
        <p:spPr>
          <a:xfrm>
            <a:off x="49867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0" name="Image 116" descr=" "/>
          <p:cNvPicPr/>
          <p:nvPr/>
        </p:nvPicPr>
        <p:blipFill>
          <a:blip r:embed="rId230">
            <a:extLst>
              <a:ext uri="{96DAC541-7B7A-43D3-8B79-37D633B846F1}">
                <asvg:svgBlip xmlns:asvg="http://schemas.microsoft.com/office/drawing/2016/SVG/main" r:embed="rId231"/>
              </a:ext>
            </a:extLst>
          </a:blip>
          <a:stretch/>
        </p:blipFill>
        <p:spPr>
          <a:xfrm>
            <a:off x="51937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1" name="Image 117" descr=" "/>
          <p:cNvPicPr/>
          <p:nvPr/>
        </p:nvPicPr>
        <p:blipFill>
          <a:blip r:embed="rId232">
            <a:extLst>
              <a:ext uri="{96DAC541-7B7A-43D3-8B79-37D633B846F1}">
                <asvg:svgBlip xmlns:asvg="http://schemas.microsoft.com/office/drawing/2016/SVG/main" r:embed="rId233"/>
              </a:ext>
            </a:extLst>
          </a:blip>
          <a:stretch/>
        </p:blipFill>
        <p:spPr>
          <a:xfrm>
            <a:off x="56080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2" name="Image 118" descr=" "/>
          <p:cNvPicPr/>
          <p:nvPr/>
        </p:nvPicPr>
        <p:blipFill>
          <a:blip r:embed="rId234">
            <a:extLst>
              <a:ext uri="{96DAC541-7B7A-43D3-8B79-37D633B846F1}">
                <asvg:svgBlip xmlns:asvg="http://schemas.microsoft.com/office/drawing/2016/SVG/main" r:embed="rId235"/>
              </a:ext>
            </a:extLst>
          </a:blip>
          <a:stretch/>
        </p:blipFill>
        <p:spPr>
          <a:xfrm>
            <a:off x="58150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3" name="Image 119" descr=" "/>
          <p:cNvPicPr/>
          <p:nvPr/>
        </p:nvPicPr>
        <p:blipFill>
          <a:blip r:embed="rId236">
            <a:extLst>
              <a:ext uri="{96DAC541-7B7A-43D3-8B79-37D633B846F1}">
                <asvg:svgBlip xmlns:asvg="http://schemas.microsoft.com/office/drawing/2016/SVG/main" r:embed="rId237"/>
              </a:ext>
            </a:extLst>
          </a:blip>
          <a:stretch/>
        </p:blipFill>
        <p:spPr>
          <a:xfrm>
            <a:off x="62290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4" name="Image 120" descr=" "/>
          <p:cNvPicPr/>
          <p:nvPr/>
        </p:nvPicPr>
        <p:blipFill>
          <a:blip r:embed="rId238">
            <a:extLst>
              <a:ext uri="{96DAC541-7B7A-43D3-8B79-37D633B846F1}">
                <asvg:svgBlip xmlns:asvg="http://schemas.microsoft.com/office/drawing/2016/SVG/main" r:embed="rId239"/>
              </a:ext>
            </a:extLst>
          </a:blip>
          <a:stretch/>
        </p:blipFill>
        <p:spPr>
          <a:xfrm>
            <a:off x="685044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5" name="Image 121" descr=" "/>
          <p:cNvPicPr/>
          <p:nvPr/>
        </p:nvPicPr>
        <p:blipFill>
          <a:blip r:embed="rId240">
            <a:extLst>
              <a:ext uri="{96DAC541-7B7A-43D3-8B79-37D633B846F1}">
                <asvg:svgBlip xmlns:asvg="http://schemas.microsoft.com/office/drawing/2016/SVG/main" r:embed="rId241"/>
              </a:ext>
            </a:extLst>
          </a:blip>
          <a:stretch/>
        </p:blipFill>
        <p:spPr>
          <a:xfrm>
            <a:off x="726444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6" name="Image 122" descr=" "/>
          <p:cNvPicPr/>
          <p:nvPr/>
        </p:nvPicPr>
        <p:blipFill>
          <a:blip r:embed="rId242">
            <a:extLst>
              <a:ext uri="{96DAC541-7B7A-43D3-8B79-37D633B846F1}">
                <asvg:svgBlip xmlns:asvg="http://schemas.microsoft.com/office/drawing/2016/SVG/main" r:embed="rId243"/>
              </a:ext>
            </a:extLst>
          </a:blip>
          <a:stretch/>
        </p:blipFill>
        <p:spPr>
          <a:xfrm>
            <a:off x="767880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7" name="Image 123" descr=" "/>
          <p:cNvPicPr/>
          <p:nvPr/>
        </p:nvPicPr>
        <p:blipFill>
          <a:blip r:embed="rId244">
            <a:extLst>
              <a:ext uri="{96DAC541-7B7A-43D3-8B79-37D633B846F1}">
                <asvg:svgBlip xmlns:asvg="http://schemas.microsoft.com/office/drawing/2016/SVG/main" r:embed="rId245"/>
              </a:ext>
            </a:extLst>
          </a:blip>
          <a:stretch/>
        </p:blipFill>
        <p:spPr>
          <a:xfrm>
            <a:off x="788580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8" name="Image 124" descr=" "/>
          <p:cNvPicPr/>
          <p:nvPr/>
        </p:nvPicPr>
        <p:blipFill>
          <a:blip r:embed="rId246">
            <a:extLst>
              <a:ext uri="{96DAC541-7B7A-43D3-8B79-37D633B846F1}">
                <asvg:svgBlip xmlns:asvg="http://schemas.microsoft.com/office/drawing/2016/SVG/main" r:embed="rId247"/>
              </a:ext>
            </a:extLst>
          </a:blip>
          <a:stretch/>
        </p:blipFill>
        <p:spPr>
          <a:xfrm>
            <a:off x="933516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9" name="Image 125" descr=" "/>
          <p:cNvPicPr/>
          <p:nvPr/>
        </p:nvPicPr>
        <p:blipFill>
          <a:blip r:embed="rId248">
            <a:extLst>
              <a:ext uri="{96DAC541-7B7A-43D3-8B79-37D633B846F1}">
                <asvg:svgBlip xmlns:asvg="http://schemas.microsoft.com/office/drawing/2016/SVG/main" r:embed="rId249"/>
              </a:ext>
            </a:extLst>
          </a:blip>
          <a:stretch/>
        </p:blipFill>
        <p:spPr>
          <a:xfrm>
            <a:off x="97495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0" name="Image 126" descr=" "/>
          <p:cNvPicPr/>
          <p:nvPr/>
        </p:nvPicPr>
        <p:blipFill>
          <a:blip r:embed="rId250">
            <a:extLst>
              <a:ext uri="{96DAC541-7B7A-43D3-8B79-37D633B846F1}">
                <asvg:svgBlip xmlns:asvg="http://schemas.microsoft.com/office/drawing/2016/SVG/main" r:embed="rId251"/>
              </a:ext>
            </a:extLst>
          </a:blip>
          <a:stretch/>
        </p:blipFill>
        <p:spPr>
          <a:xfrm>
            <a:off x="101635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1" name="Image 127" descr=" "/>
          <p:cNvPicPr/>
          <p:nvPr/>
        </p:nvPicPr>
        <p:blipFill>
          <a:blip r:embed="rId252">
            <a:extLst>
              <a:ext uri="{96DAC541-7B7A-43D3-8B79-37D633B846F1}">
                <asvg:svgBlip xmlns:asvg="http://schemas.microsoft.com/office/drawing/2016/SVG/main" r:embed="rId253"/>
              </a:ext>
            </a:extLst>
          </a:blip>
          <a:stretch/>
        </p:blipFill>
        <p:spPr>
          <a:xfrm>
            <a:off x="1037052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2" name="Image 128" descr=" "/>
          <p:cNvPicPr/>
          <p:nvPr/>
        </p:nvPicPr>
        <p:blipFill>
          <a:blip r:embed="rId254">
            <a:extLst>
              <a:ext uri="{96DAC541-7B7A-43D3-8B79-37D633B846F1}">
                <asvg:svgBlip xmlns:asvg="http://schemas.microsoft.com/office/drawing/2016/SVG/main" r:embed="rId255"/>
              </a:ext>
            </a:extLst>
          </a:blip>
          <a:stretch/>
        </p:blipFill>
        <p:spPr>
          <a:xfrm>
            <a:off x="105778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3" name="Image 129" descr=" "/>
          <p:cNvPicPr/>
          <p:nvPr/>
        </p:nvPicPr>
        <p:blipFill>
          <a:blip r:embed="rId256">
            <a:extLst>
              <a:ext uri="{96DAC541-7B7A-43D3-8B79-37D633B846F1}">
                <asvg:svgBlip xmlns:asvg="http://schemas.microsoft.com/office/drawing/2016/SVG/main" r:embed="rId257"/>
              </a:ext>
            </a:extLst>
          </a:blip>
          <a:stretch/>
        </p:blipFill>
        <p:spPr>
          <a:xfrm>
            <a:off x="10784880" y="7000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4" name="Image 130" descr=" "/>
          <p:cNvPicPr/>
          <p:nvPr/>
        </p:nvPicPr>
        <p:blipFill>
          <a:blip r:embed="rId258">
            <a:extLst>
              <a:ext uri="{96DAC541-7B7A-43D3-8B79-37D633B846F1}">
                <asvg:svgBlip xmlns:asvg="http://schemas.microsoft.com/office/drawing/2016/SVG/main" r:embed="rId259"/>
              </a:ext>
            </a:extLst>
          </a:blip>
          <a:stretch/>
        </p:blipFill>
        <p:spPr>
          <a:xfrm>
            <a:off x="51937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5" name="Image 131" descr=" "/>
          <p:cNvPicPr/>
          <p:nvPr/>
        </p:nvPicPr>
        <p:blipFill>
          <a:blip r:embed="rId260">
            <a:extLst>
              <a:ext uri="{96DAC541-7B7A-43D3-8B79-37D633B846F1}">
                <asvg:svgBlip xmlns:asvg="http://schemas.microsoft.com/office/drawing/2016/SVG/main" r:embed="rId261"/>
              </a:ext>
            </a:extLst>
          </a:blip>
          <a:stretch/>
        </p:blipFill>
        <p:spPr>
          <a:xfrm>
            <a:off x="54007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6" name="Image 132" descr=" "/>
          <p:cNvPicPr/>
          <p:nvPr/>
        </p:nvPicPr>
        <p:blipFill>
          <a:blip r:embed="rId262">
            <a:extLst>
              <a:ext uri="{96DAC541-7B7A-43D3-8B79-37D633B846F1}">
                <asvg:svgBlip xmlns:asvg="http://schemas.microsoft.com/office/drawing/2016/SVG/main" r:embed="rId263"/>
              </a:ext>
            </a:extLst>
          </a:blip>
          <a:stretch/>
        </p:blipFill>
        <p:spPr>
          <a:xfrm>
            <a:off x="560808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7" name="Image 133" descr=" "/>
          <p:cNvPicPr/>
          <p:nvPr/>
        </p:nvPicPr>
        <p:blipFill>
          <a:blip r:embed="rId264">
            <a:extLst>
              <a:ext uri="{96DAC541-7B7A-43D3-8B79-37D633B846F1}">
                <asvg:svgBlip xmlns:asvg="http://schemas.microsoft.com/office/drawing/2016/SVG/main" r:embed="rId265"/>
              </a:ext>
            </a:extLst>
          </a:blip>
          <a:stretch/>
        </p:blipFill>
        <p:spPr>
          <a:xfrm>
            <a:off x="581508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8" name="Image 134" descr=" "/>
          <p:cNvPicPr/>
          <p:nvPr/>
        </p:nvPicPr>
        <p:blipFill>
          <a:blip r:embed="rId266">
            <a:extLst>
              <a:ext uri="{96DAC541-7B7A-43D3-8B79-37D633B846F1}">
                <asvg:svgBlip xmlns:asvg="http://schemas.microsoft.com/office/drawing/2016/SVG/main" r:embed="rId267"/>
              </a:ext>
            </a:extLst>
          </a:blip>
          <a:stretch/>
        </p:blipFill>
        <p:spPr>
          <a:xfrm>
            <a:off x="602208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9" name="Image 135" descr=" "/>
          <p:cNvPicPr/>
          <p:nvPr/>
        </p:nvPicPr>
        <p:blipFill>
          <a:blip r:embed="rId268">
            <a:extLst>
              <a:ext uri="{96DAC541-7B7A-43D3-8B79-37D633B846F1}">
                <asvg:svgBlip xmlns:asvg="http://schemas.microsoft.com/office/drawing/2016/SVG/main" r:embed="rId269"/>
              </a:ext>
            </a:extLst>
          </a:blip>
          <a:stretch/>
        </p:blipFill>
        <p:spPr>
          <a:xfrm>
            <a:off x="664344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0" name="Image 136" descr=" "/>
          <p:cNvPicPr/>
          <p:nvPr/>
        </p:nvPicPr>
        <p:blipFill>
          <a:blip r:embed="rId270">
            <a:extLst>
              <a:ext uri="{96DAC541-7B7A-43D3-8B79-37D633B846F1}">
                <asvg:svgBlip xmlns:asvg="http://schemas.microsoft.com/office/drawing/2016/SVG/main" r:embed="rId271"/>
              </a:ext>
            </a:extLst>
          </a:blip>
          <a:stretch/>
        </p:blipFill>
        <p:spPr>
          <a:xfrm>
            <a:off x="705744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1" name="Image 137" descr=" "/>
          <p:cNvPicPr/>
          <p:nvPr/>
        </p:nvPicPr>
        <p:blipFill>
          <a:blip r:embed="rId272">
            <a:extLst>
              <a:ext uri="{96DAC541-7B7A-43D3-8B79-37D633B846F1}">
                <asvg:svgBlip xmlns:asvg="http://schemas.microsoft.com/office/drawing/2016/SVG/main" r:embed="rId273"/>
              </a:ext>
            </a:extLst>
          </a:blip>
          <a:stretch/>
        </p:blipFill>
        <p:spPr>
          <a:xfrm>
            <a:off x="788580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2" name="Image 138" descr=" "/>
          <p:cNvPicPr/>
          <p:nvPr/>
        </p:nvPicPr>
        <p:blipFill>
          <a:blip r:embed="rId274">
            <a:extLst>
              <a:ext uri="{96DAC541-7B7A-43D3-8B79-37D633B846F1}">
                <asvg:svgBlip xmlns:asvg="http://schemas.microsoft.com/office/drawing/2016/SVG/main" r:embed="rId275"/>
              </a:ext>
            </a:extLst>
          </a:blip>
          <a:stretch/>
        </p:blipFill>
        <p:spPr>
          <a:xfrm>
            <a:off x="809280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3" name="Image 139" descr=" "/>
          <p:cNvPicPr/>
          <p:nvPr/>
        </p:nvPicPr>
        <p:blipFill>
          <a:blip r:embed="rId276">
            <a:extLst>
              <a:ext uri="{96DAC541-7B7A-43D3-8B79-37D633B846F1}">
                <asvg:svgBlip xmlns:asvg="http://schemas.microsoft.com/office/drawing/2016/SVG/main" r:embed="rId277"/>
              </a:ext>
            </a:extLst>
          </a:blip>
          <a:stretch/>
        </p:blipFill>
        <p:spPr>
          <a:xfrm>
            <a:off x="850716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4" name="Image 140" descr=" "/>
          <p:cNvPicPr/>
          <p:nvPr/>
        </p:nvPicPr>
        <p:blipFill>
          <a:blip r:embed="rId278">
            <a:extLst>
              <a:ext uri="{96DAC541-7B7A-43D3-8B79-37D633B846F1}">
                <asvg:svgBlip xmlns:asvg="http://schemas.microsoft.com/office/drawing/2016/SVG/main" r:embed="rId279"/>
              </a:ext>
            </a:extLst>
          </a:blip>
          <a:stretch/>
        </p:blipFill>
        <p:spPr>
          <a:xfrm>
            <a:off x="892116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5" name="Image 141" descr=" "/>
          <p:cNvPicPr/>
          <p:nvPr/>
        </p:nvPicPr>
        <p:blipFill>
          <a:blip r:embed="rId280">
            <a:extLst>
              <a:ext uri="{96DAC541-7B7A-43D3-8B79-37D633B846F1}">
                <asvg:svgBlip xmlns:asvg="http://schemas.microsoft.com/office/drawing/2016/SVG/main" r:embed="rId281"/>
              </a:ext>
            </a:extLst>
          </a:blip>
          <a:stretch/>
        </p:blipFill>
        <p:spPr>
          <a:xfrm>
            <a:off x="912816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6" name="Image 142" descr=" "/>
          <p:cNvPicPr/>
          <p:nvPr/>
        </p:nvPicPr>
        <p:blipFill>
          <a:blip r:embed="rId282">
            <a:extLst>
              <a:ext uri="{96DAC541-7B7A-43D3-8B79-37D633B846F1}">
                <asvg:svgBlip xmlns:asvg="http://schemas.microsoft.com/office/drawing/2016/SVG/main" r:embed="rId283"/>
              </a:ext>
            </a:extLst>
          </a:blip>
          <a:stretch/>
        </p:blipFill>
        <p:spPr>
          <a:xfrm>
            <a:off x="933516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7" name="Image 143" descr=" "/>
          <p:cNvPicPr/>
          <p:nvPr/>
        </p:nvPicPr>
        <p:blipFill>
          <a:blip r:embed="rId284">
            <a:extLst>
              <a:ext uri="{96DAC541-7B7A-43D3-8B79-37D633B846F1}">
                <asvg:svgBlip xmlns:asvg="http://schemas.microsoft.com/office/drawing/2016/SVG/main" r:embed="rId285"/>
              </a:ext>
            </a:extLst>
          </a:blip>
          <a:stretch/>
        </p:blipFill>
        <p:spPr>
          <a:xfrm>
            <a:off x="95425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8" name="Image 144" descr=" "/>
          <p:cNvPicPr/>
          <p:nvPr/>
        </p:nvPicPr>
        <p:blipFill>
          <a:blip r:embed="rId286">
            <a:extLst>
              <a:ext uri="{96DAC541-7B7A-43D3-8B79-37D633B846F1}">
                <asvg:svgBlip xmlns:asvg="http://schemas.microsoft.com/office/drawing/2016/SVG/main" r:embed="rId287"/>
              </a:ext>
            </a:extLst>
          </a:blip>
          <a:stretch/>
        </p:blipFill>
        <p:spPr>
          <a:xfrm>
            <a:off x="99565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9" name="Image 145" descr=" "/>
          <p:cNvPicPr/>
          <p:nvPr/>
        </p:nvPicPr>
        <p:blipFill>
          <a:blip r:embed="rId288">
            <a:extLst>
              <a:ext uri="{96DAC541-7B7A-43D3-8B79-37D633B846F1}">
                <asvg:svgBlip xmlns:asvg="http://schemas.microsoft.com/office/drawing/2016/SVG/main" r:embed="rId289"/>
              </a:ext>
            </a:extLst>
          </a:blip>
          <a:stretch/>
        </p:blipFill>
        <p:spPr>
          <a:xfrm>
            <a:off x="1016352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0" name="Image 146" descr=" "/>
          <p:cNvPicPr/>
          <p:nvPr/>
        </p:nvPicPr>
        <p:blipFill>
          <a:blip r:embed="rId290">
            <a:extLst>
              <a:ext uri="{96DAC541-7B7A-43D3-8B79-37D633B846F1}">
                <asvg:svgBlip xmlns:asvg="http://schemas.microsoft.com/office/drawing/2016/SVG/main" r:embed="rId291"/>
              </a:ext>
            </a:extLst>
          </a:blip>
          <a:stretch/>
        </p:blipFill>
        <p:spPr>
          <a:xfrm>
            <a:off x="10784880" y="7207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1" name="Image 147" descr=" "/>
          <p:cNvPicPr/>
          <p:nvPr/>
        </p:nvPicPr>
        <p:blipFill>
          <a:blip r:embed="rId292">
            <a:extLst>
              <a:ext uri="{96DAC541-7B7A-43D3-8B79-37D633B846F1}">
                <asvg:svgBlip xmlns:asvg="http://schemas.microsoft.com/office/drawing/2016/SVG/main" r:embed="rId293"/>
              </a:ext>
            </a:extLst>
          </a:blip>
          <a:stretch/>
        </p:blipFill>
        <p:spPr>
          <a:xfrm>
            <a:off x="519372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2" name="Image 148" descr=" "/>
          <p:cNvPicPr/>
          <p:nvPr/>
        </p:nvPicPr>
        <p:blipFill>
          <a:blip r:embed="rId294">
            <a:extLst>
              <a:ext uri="{96DAC541-7B7A-43D3-8B79-37D633B846F1}">
                <asvg:svgBlip xmlns:asvg="http://schemas.microsoft.com/office/drawing/2016/SVG/main" r:embed="rId295"/>
              </a:ext>
            </a:extLst>
          </a:blip>
          <a:stretch/>
        </p:blipFill>
        <p:spPr>
          <a:xfrm>
            <a:off x="560808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3" name="Image 149" descr=" "/>
          <p:cNvPicPr/>
          <p:nvPr/>
        </p:nvPicPr>
        <p:blipFill>
          <a:blip r:embed="rId296">
            <a:extLst>
              <a:ext uri="{96DAC541-7B7A-43D3-8B79-37D633B846F1}">
                <asvg:svgBlip xmlns:asvg="http://schemas.microsoft.com/office/drawing/2016/SVG/main" r:embed="rId297"/>
              </a:ext>
            </a:extLst>
          </a:blip>
          <a:stretch/>
        </p:blipFill>
        <p:spPr>
          <a:xfrm>
            <a:off x="602208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4" name="Image 150" descr=" "/>
          <p:cNvPicPr/>
          <p:nvPr/>
        </p:nvPicPr>
        <p:blipFill>
          <a:blip r:embed="rId298">
            <a:extLst>
              <a:ext uri="{96DAC541-7B7A-43D3-8B79-37D633B846F1}">
                <asvg:svgBlip xmlns:asvg="http://schemas.microsoft.com/office/drawing/2016/SVG/main" r:embed="rId299"/>
              </a:ext>
            </a:extLst>
          </a:blip>
          <a:stretch/>
        </p:blipFill>
        <p:spPr>
          <a:xfrm>
            <a:off x="622908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5" name="Image 151" descr=" "/>
          <p:cNvPicPr/>
          <p:nvPr/>
        </p:nvPicPr>
        <p:blipFill>
          <a:blip r:embed="rId300">
            <a:extLst>
              <a:ext uri="{96DAC541-7B7A-43D3-8B79-37D633B846F1}">
                <asvg:svgBlip xmlns:asvg="http://schemas.microsoft.com/office/drawing/2016/SVG/main" r:embed="rId301"/>
              </a:ext>
            </a:extLst>
          </a:blip>
          <a:stretch/>
        </p:blipFill>
        <p:spPr>
          <a:xfrm>
            <a:off x="664344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6" name="Image 152" descr=" "/>
          <p:cNvPicPr/>
          <p:nvPr/>
        </p:nvPicPr>
        <p:blipFill>
          <a:blip r:embed="rId302">
            <a:extLst>
              <a:ext uri="{96DAC541-7B7A-43D3-8B79-37D633B846F1}">
                <asvg:svgBlip xmlns:asvg="http://schemas.microsoft.com/office/drawing/2016/SVG/main" r:embed="rId303"/>
              </a:ext>
            </a:extLst>
          </a:blip>
          <a:stretch/>
        </p:blipFill>
        <p:spPr>
          <a:xfrm>
            <a:off x="705744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7" name="Image 153" descr=" "/>
          <p:cNvPicPr/>
          <p:nvPr/>
        </p:nvPicPr>
        <p:blipFill>
          <a:blip r:embed="rId304">
            <a:extLst>
              <a:ext uri="{96DAC541-7B7A-43D3-8B79-37D633B846F1}">
                <asvg:svgBlip xmlns:asvg="http://schemas.microsoft.com/office/drawing/2016/SVG/main" r:embed="rId305"/>
              </a:ext>
            </a:extLst>
          </a:blip>
          <a:stretch/>
        </p:blipFill>
        <p:spPr>
          <a:xfrm>
            <a:off x="726444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8" name="Image 154" descr=" "/>
          <p:cNvPicPr/>
          <p:nvPr/>
        </p:nvPicPr>
        <p:blipFill>
          <a:blip r:embed="rId306">
            <a:extLst>
              <a:ext uri="{96DAC541-7B7A-43D3-8B79-37D633B846F1}">
                <asvg:svgBlip xmlns:asvg="http://schemas.microsoft.com/office/drawing/2016/SVG/main" r:embed="rId307"/>
              </a:ext>
            </a:extLst>
          </a:blip>
          <a:stretch/>
        </p:blipFill>
        <p:spPr>
          <a:xfrm>
            <a:off x="747144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9" name="Image 155" descr=" "/>
          <p:cNvPicPr/>
          <p:nvPr/>
        </p:nvPicPr>
        <p:blipFill>
          <a:blip r:embed="rId308">
            <a:extLst>
              <a:ext uri="{96DAC541-7B7A-43D3-8B79-37D633B846F1}">
                <asvg:svgBlip xmlns:asvg="http://schemas.microsoft.com/office/drawing/2016/SVG/main" r:embed="rId309"/>
              </a:ext>
            </a:extLst>
          </a:blip>
          <a:stretch/>
        </p:blipFill>
        <p:spPr>
          <a:xfrm>
            <a:off x="767880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0" name="Image 156" descr=" "/>
          <p:cNvPicPr/>
          <p:nvPr/>
        </p:nvPicPr>
        <p:blipFill>
          <a:blip r:embed="rId310">
            <a:extLst>
              <a:ext uri="{96DAC541-7B7A-43D3-8B79-37D633B846F1}">
                <asvg:svgBlip xmlns:asvg="http://schemas.microsoft.com/office/drawing/2016/SVG/main" r:embed="rId311"/>
              </a:ext>
            </a:extLst>
          </a:blip>
          <a:stretch/>
        </p:blipFill>
        <p:spPr>
          <a:xfrm>
            <a:off x="829980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1" name="Image 157" descr=" "/>
          <p:cNvPicPr/>
          <p:nvPr/>
        </p:nvPicPr>
        <p:blipFill>
          <a:blip r:embed="rId312">
            <a:extLst>
              <a:ext uri="{96DAC541-7B7A-43D3-8B79-37D633B846F1}">
                <asvg:svgBlip xmlns:asvg="http://schemas.microsoft.com/office/drawing/2016/SVG/main" r:embed="rId313"/>
              </a:ext>
            </a:extLst>
          </a:blip>
          <a:stretch/>
        </p:blipFill>
        <p:spPr>
          <a:xfrm>
            <a:off x="850716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2" name="Image 158" descr=" "/>
          <p:cNvPicPr/>
          <p:nvPr/>
        </p:nvPicPr>
        <p:blipFill>
          <a:blip r:embed="rId314">
            <a:extLst>
              <a:ext uri="{96DAC541-7B7A-43D3-8B79-37D633B846F1}">
                <asvg:svgBlip xmlns:asvg="http://schemas.microsoft.com/office/drawing/2016/SVG/main" r:embed="rId315"/>
              </a:ext>
            </a:extLst>
          </a:blip>
          <a:stretch/>
        </p:blipFill>
        <p:spPr>
          <a:xfrm>
            <a:off x="871416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3" name="Image 159" descr=" "/>
          <p:cNvPicPr/>
          <p:nvPr/>
        </p:nvPicPr>
        <p:blipFill>
          <a:blip r:embed="rId316">
            <a:extLst>
              <a:ext uri="{96DAC541-7B7A-43D3-8B79-37D633B846F1}">
                <asvg:svgBlip xmlns:asvg="http://schemas.microsoft.com/office/drawing/2016/SVG/main" r:embed="rId317"/>
              </a:ext>
            </a:extLst>
          </a:blip>
          <a:stretch/>
        </p:blipFill>
        <p:spPr>
          <a:xfrm>
            <a:off x="954252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4" name="Image 160" descr=" "/>
          <p:cNvPicPr/>
          <p:nvPr/>
        </p:nvPicPr>
        <p:blipFill>
          <a:blip r:embed="rId318">
            <a:extLst>
              <a:ext uri="{96DAC541-7B7A-43D3-8B79-37D633B846F1}">
                <asvg:svgBlip xmlns:asvg="http://schemas.microsoft.com/office/drawing/2016/SVG/main" r:embed="rId319"/>
              </a:ext>
            </a:extLst>
          </a:blip>
          <a:stretch/>
        </p:blipFill>
        <p:spPr>
          <a:xfrm>
            <a:off x="9749520" y="7414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5" name="Image 161" descr=" "/>
          <p:cNvPicPr/>
          <p:nvPr/>
        </p:nvPicPr>
        <p:blipFill>
          <a:blip r:embed="rId320">
            <a:extLst>
              <a:ext uri="{96DAC541-7B7A-43D3-8B79-37D633B846F1}">
                <asvg:svgBlip xmlns:asvg="http://schemas.microsoft.com/office/drawing/2016/SVG/main" r:embed="rId321"/>
              </a:ext>
            </a:extLst>
          </a:blip>
          <a:stretch/>
        </p:blipFill>
        <p:spPr>
          <a:xfrm>
            <a:off x="49867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6" name="Image 162" descr=" "/>
          <p:cNvPicPr/>
          <p:nvPr/>
        </p:nvPicPr>
        <p:blipFill>
          <a:blip r:embed="rId322">
            <a:extLst>
              <a:ext uri="{96DAC541-7B7A-43D3-8B79-37D633B846F1}">
                <asvg:svgBlip xmlns:asvg="http://schemas.microsoft.com/office/drawing/2016/SVG/main" r:embed="rId323"/>
              </a:ext>
            </a:extLst>
          </a:blip>
          <a:stretch/>
        </p:blipFill>
        <p:spPr>
          <a:xfrm>
            <a:off x="51937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7" name="Image 163" descr=" "/>
          <p:cNvPicPr/>
          <p:nvPr/>
        </p:nvPicPr>
        <p:blipFill>
          <a:blip r:embed="rId324">
            <a:extLst>
              <a:ext uri="{96DAC541-7B7A-43D3-8B79-37D633B846F1}">
                <asvg:svgBlip xmlns:asvg="http://schemas.microsoft.com/office/drawing/2016/SVG/main" r:embed="rId325"/>
              </a:ext>
            </a:extLst>
          </a:blip>
          <a:stretch/>
        </p:blipFill>
        <p:spPr>
          <a:xfrm>
            <a:off x="54007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8" name="Image 164" descr=" "/>
          <p:cNvPicPr/>
          <p:nvPr/>
        </p:nvPicPr>
        <p:blipFill>
          <a:blip r:embed="rId326">
            <a:extLst>
              <a:ext uri="{96DAC541-7B7A-43D3-8B79-37D633B846F1}">
                <asvg:svgBlip xmlns:asvg="http://schemas.microsoft.com/office/drawing/2016/SVG/main" r:embed="rId327"/>
              </a:ext>
            </a:extLst>
          </a:blip>
          <a:stretch/>
        </p:blipFill>
        <p:spPr>
          <a:xfrm>
            <a:off x="56080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9" name="Image 165" descr=" "/>
          <p:cNvPicPr/>
          <p:nvPr/>
        </p:nvPicPr>
        <p:blipFill>
          <a:blip r:embed="rId328">
            <a:extLst>
              <a:ext uri="{96DAC541-7B7A-43D3-8B79-37D633B846F1}">
                <asvg:svgBlip xmlns:asvg="http://schemas.microsoft.com/office/drawing/2016/SVG/main" r:embed="rId329"/>
              </a:ext>
            </a:extLst>
          </a:blip>
          <a:stretch/>
        </p:blipFill>
        <p:spPr>
          <a:xfrm>
            <a:off x="58150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0" name="Image 166" descr=" "/>
          <p:cNvPicPr/>
          <p:nvPr/>
        </p:nvPicPr>
        <p:blipFill>
          <a:blip r:embed="rId330">
            <a:extLst>
              <a:ext uri="{96DAC541-7B7A-43D3-8B79-37D633B846F1}">
                <asvg:svgBlip xmlns:asvg="http://schemas.microsoft.com/office/drawing/2016/SVG/main" r:embed="rId331"/>
              </a:ext>
            </a:extLst>
          </a:blip>
          <a:stretch/>
        </p:blipFill>
        <p:spPr>
          <a:xfrm>
            <a:off x="64360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1" name="Image 167" descr=" "/>
          <p:cNvPicPr/>
          <p:nvPr/>
        </p:nvPicPr>
        <p:blipFill>
          <a:blip r:embed="rId332">
            <a:extLst>
              <a:ext uri="{96DAC541-7B7A-43D3-8B79-37D633B846F1}">
                <asvg:svgBlip xmlns:asvg="http://schemas.microsoft.com/office/drawing/2016/SVG/main" r:embed="rId333"/>
              </a:ext>
            </a:extLst>
          </a:blip>
          <a:stretch/>
        </p:blipFill>
        <p:spPr>
          <a:xfrm>
            <a:off x="685044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2" name="Image 168" descr=" "/>
          <p:cNvPicPr/>
          <p:nvPr/>
        </p:nvPicPr>
        <p:blipFill>
          <a:blip r:embed="rId334">
            <a:extLst>
              <a:ext uri="{96DAC541-7B7A-43D3-8B79-37D633B846F1}">
                <asvg:svgBlip xmlns:asvg="http://schemas.microsoft.com/office/drawing/2016/SVG/main" r:embed="rId335"/>
              </a:ext>
            </a:extLst>
          </a:blip>
          <a:stretch/>
        </p:blipFill>
        <p:spPr>
          <a:xfrm>
            <a:off x="726444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3" name="Image 169" descr=" "/>
          <p:cNvPicPr/>
          <p:nvPr/>
        </p:nvPicPr>
        <p:blipFill>
          <a:blip r:embed="rId336">
            <a:extLst>
              <a:ext uri="{96DAC541-7B7A-43D3-8B79-37D633B846F1}">
                <asvg:svgBlip xmlns:asvg="http://schemas.microsoft.com/office/drawing/2016/SVG/main" r:embed="rId337"/>
              </a:ext>
            </a:extLst>
          </a:blip>
          <a:stretch/>
        </p:blipFill>
        <p:spPr>
          <a:xfrm>
            <a:off x="747144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4" name="Image 170" descr=" "/>
          <p:cNvPicPr/>
          <p:nvPr/>
        </p:nvPicPr>
        <p:blipFill>
          <a:blip r:embed="rId338">
            <a:extLst>
              <a:ext uri="{96DAC541-7B7A-43D3-8B79-37D633B846F1}">
                <asvg:svgBlip xmlns:asvg="http://schemas.microsoft.com/office/drawing/2016/SVG/main" r:embed="rId339"/>
              </a:ext>
            </a:extLst>
          </a:blip>
          <a:stretch/>
        </p:blipFill>
        <p:spPr>
          <a:xfrm>
            <a:off x="767880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5" name="Image 171" descr=" "/>
          <p:cNvPicPr/>
          <p:nvPr/>
        </p:nvPicPr>
        <p:blipFill>
          <a:blip r:embed="rId340">
            <a:extLst>
              <a:ext uri="{96DAC541-7B7A-43D3-8B79-37D633B846F1}">
                <asvg:svgBlip xmlns:asvg="http://schemas.microsoft.com/office/drawing/2016/SVG/main" r:embed="rId341"/>
              </a:ext>
            </a:extLst>
          </a:blip>
          <a:stretch/>
        </p:blipFill>
        <p:spPr>
          <a:xfrm>
            <a:off x="809280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6" name="Image 172" descr=" "/>
          <p:cNvPicPr/>
          <p:nvPr/>
        </p:nvPicPr>
        <p:blipFill>
          <a:blip r:embed="rId342">
            <a:extLst>
              <a:ext uri="{96DAC541-7B7A-43D3-8B79-37D633B846F1}">
                <asvg:svgBlip xmlns:asvg="http://schemas.microsoft.com/office/drawing/2016/SVG/main" r:embed="rId343"/>
              </a:ext>
            </a:extLst>
          </a:blip>
          <a:stretch/>
        </p:blipFill>
        <p:spPr>
          <a:xfrm>
            <a:off x="829980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7" name="Image 173" descr=" "/>
          <p:cNvPicPr/>
          <p:nvPr/>
        </p:nvPicPr>
        <p:blipFill>
          <a:blip r:embed="rId344">
            <a:extLst>
              <a:ext uri="{96DAC541-7B7A-43D3-8B79-37D633B846F1}">
                <asvg:svgBlip xmlns:asvg="http://schemas.microsoft.com/office/drawing/2016/SVG/main" r:embed="rId345"/>
              </a:ext>
            </a:extLst>
          </a:blip>
          <a:stretch/>
        </p:blipFill>
        <p:spPr>
          <a:xfrm>
            <a:off x="871416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8" name="Image 174" descr=" "/>
          <p:cNvPicPr/>
          <p:nvPr/>
        </p:nvPicPr>
        <p:blipFill>
          <a:blip r:embed="rId346">
            <a:extLst>
              <a:ext uri="{96DAC541-7B7A-43D3-8B79-37D633B846F1}">
                <asvg:svgBlip xmlns:asvg="http://schemas.microsoft.com/office/drawing/2016/SVG/main" r:embed="rId347"/>
              </a:ext>
            </a:extLst>
          </a:blip>
          <a:stretch/>
        </p:blipFill>
        <p:spPr>
          <a:xfrm>
            <a:off x="892116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9" name="Image 175" descr=" "/>
          <p:cNvPicPr/>
          <p:nvPr/>
        </p:nvPicPr>
        <p:blipFill>
          <a:blip r:embed="rId348">
            <a:extLst>
              <a:ext uri="{96DAC541-7B7A-43D3-8B79-37D633B846F1}">
                <asvg:svgBlip xmlns:asvg="http://schemas.microsoft.com/office/drawing/2016/SVG/main" r:embed="rId349"/>
              </a:ext>
            </a:extLst>
          </a:blip>
          <a:stretch/>
        </p:blipFill>
        <p:spPr>
          <a:xfrm>
            <a:off x="912816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0" name="Image 176" descr=" "/>
          <p:cNvPicPr/>
          <p:nvPr/>
        </p:nvPicPr>
        <p:blipFill>
          <a:blip r:embed="rId350">
            <a:extLst>
              <a:ext uri="{96DAC541-7B7A-43D3-8B79-37D633B846F1}">
                <asvg:svgBlip xmlns:asvg="http://schemas.microsoft.com/office/drawing/2016/SVG/main" r:embed="rId351"/>
              </a:ext>
            </a:extLst>
          </a:blip>
          <a:stretch/>
        </p:blipFill>
        <p:spPr>
          <a:xfrm>
            <a:off x="933516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1" name="Image 177" descr=" "/>
          <p:cNvPicPr/>
          <p:nvPr/>
        </p:nvPicPr>
        <p:blipFill>
          <a:blip r:embed="rId352">
            <a:extLst>
              <a:ext uri="{96DAC541-7B7A-43D3-8B79-37D633B846F1}">
                <asvg:svgBlip xmlns:asvg="http://schemas.microsoft.com/office/drawing/2016/SVG/main" r:embed="rId353"/>
              </a:ext>
            </a:extLst>
          </a:blip>
          <a:stretch/>
        </p:blipFill>
        <p:spPr>
          <a:xfrm>
            <a:off x="95425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2" name="Image 178" descr=" "/>
          <p:cNvPicPr/>
          <p:nvPr/>
        </p:nvPicPr>
        <p:blipFill>
          <a:blip r:embed="rId354">
            <a:extLst>
              <a:ext uri="{96DAC541-7B7A-43D3-8B79-37D633B846F1}">
                <asvg:svgBlip xmlns:asvg="http://schemas.microsoft.com/office/drawing/2016/SVG/main" r:embed="rId355"/>
              </a:ext>
            </a:extLst>
          </a:blip>
          <a:stretch/>
        </p:blipFill>
        <p:spPr>
          <a:xfrm>
            <a:off x="99565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3" name="Image 179" descr=" "/>
          <p:cNvPicPr/>
          <p:nvPr/>
        </p:nvPicPr>
        <p:blipFill>
          <a:blip r:embed="rId356">
            <a:extLst>
              <a:ext uri="{96DAC541-7B7A-43D3-8B79-37D633B846F1}">
                <asvg:svgBlip xmlns:asvg="http://schemas.microsoft.com/office/drawing/2016/SVG/main" r:embed="rId357"/>
              </a:ext>
            </a:extLst>
          </a:blip>
          <a:stretch/>
        </p:blipFill>
        <p:spPr>
          <a:xfrm>
            <a:off x="1016352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4" name="Image 180" descr=" "/>
          <p:cNvPicPr/>
          <p:nvPr/>
        </p:nvPicPr>
        <p:blipFill>
          <a:blip r:embed="rId358">
            <a:extLst>
              <a:ext uri="{96DAC541-7B7A-43D3-8B79-37D633B846F1}">
                <asvg:svgBlip xmlns:asvg="http://schemas.microsoft.com/office/drawing/2016/SVG/main" r:embed="rId359"/>
              </a:ext>
            </a:extLst>
          </a:blip>
          <a:stretch/>
        </p:blipFill>
        <p:spPr>
          <a:xfrm>
            <a:off x="105778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5" name="Image 181" descr=" "/>
          <p:cNvPicPr/>
          <p:nvPr/>
        </p:nvPicPr>
        <p:blipFill>
          <a:blip r:embed="rId360">
            <a:extLst>
              <a:ext uri="{96DAC541-7B7A-43D3-8B79-37D633B846F1}">
                <asvg:svgBlip xmlns:asvg="http://schemas.microsoft.com/office/drawing/2016/SVG/main" r:embed="rId361"/>
              </a:ext>
            </a:extLst>
          </a:blip>
          <a:stretch/>
        </p:blipFill>
        <p:spPr>
          <a:xfrm>
            <a:off x="10784880" y="7621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6" name="Image 182" descr=" "/>
          <p:cNvPicPr/>
          <p:nvPr/>
        </p:nvPicPr>
        <p:blipFill>
          <a:blip r:embed="rId362">
            <a:extLst>
              <a:ext uri="{96DAC541-7B7A-43D3-8B79-37D633B846F1}">
                <asvg:svgBlip xmlns:asvg="http://schemas.microsoft.com/office/drawing/2016/SVG/main" r:embed="rId363"/>
              </a:ext>
            </a:extLst>
          </a:blip>
          <a:stretch/>
        </p:blipFill>
        <p:spPr>
          <a:xfrm>
            <a:off x="49867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7" name="Image 183" descr=" "/>
          <p:cNvPicPr/>
          <p:nvPr/>
        </p:nvPicPr>
        <p:blipFill>
          <a:blip r:embed="rId364">
            <a:extLst>
              <a:ext uri="{96DAC541-7B7A-43D3-8B79-37D633B846F1}">
                <asvg:svgBlip xmlns:asvg="http://schemas.microsoft.com/office/drawing/2016/SVG/main" r:embed="rId365"/>
              </a:ext>
            </a:extLst>
          </a:blip>
          <a:stretch/>
        </p:blipFill>
        <p:spPr>
          <a:xfrm>
            <a:off x="51937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8" name="Image 184" descr=" "/>
          <p:cNvPicPr/>
          <p:nvPr/>
        </p:nvPicPr>
        <p:blipFill>
          <a:blip r:embed="rId366">
            <a:extLst>
              <a:ext uri="{96DAC541-7B7A-43D3-8B79-37D633B846F1}">
                <asvg:svgBlip xmlns:asvg="http://schemas.microsoft.com/office/drawing/2016/SVG/main" r:embed="rId367"/>
              </a:ext>
            </a:extLst>
          </a:blip>
          <a:stretch/>
        </p:blipFill>
        <p:spPr>
          <a:xfrm>
            <a:off x="54007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9" name="Image 185" descr=" "/>
          <p:cNvPicPr/>
          <p:nvPr/>
        </p:nvPicPr>
        <p:blipFill>
          <a:blip r:embed="rId368">
            <a:extLst>
              <a:ext uri="{96DAC541-7B7A-43D3-8B79-37D633B846F1}">
                <asvg:svgBlip xmlns:asvg="http://schemas.microsoft.com/office/drawing/2016/SVG/main" r:embed="rId369"/>
              </a:ext>
            </a:extLst>
          </a:blip>
          <a:stretch/>
        </p:blipFill>
        <p:spPr>
          <a:xfrm>
            <a:off x="5608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0" name="Image 186" descr=" "/>
          <p:cNvPicPr/>
          <p:nvPr/>
        </p:nvPicPr>
        <p:blipFill>
          <a:blip r:embed="rId370">
            <a:extLst>
              <a:ext uri="{96DAC541-7B7A-43D3-8B79-37D633B846F1}">
                <asvg:svgBlip xmlns:asvg="http://schemas.microsoft.com/office/drawing/2016/SVG/main" r:embed="rId371"/>
              </a:ext>
            </a:extLst>
          </a:blip>
          <a:stretch/>
        </p:blipFill>
        <p:spPr>
          <a:xfrm>
            <a:off x="5815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1" name="Image 187" descr=" "/>
          <p:cNvPicPr/>
          <p:nvPr/>
        </p:nvPicPr>
        <p:blipFill>
          <a:blip r:embed="rId372">
            <a:extLst>
              <a:ext uri="{96DAC541-7B7A-43D3-8B79-37D633B846F1}">
                <asvg:svgBlip xmlns:asvg="http://schemas.microsoft.com/office/drawing/2016/SVG/main" r:embed="rId373"/>
              </a:ext>
            </a:extLst>
          </a:blip>
          <a:stretch/>
        </p:blipFill>
        <p:spPr>
          <a:xfrm>
            <a:off x="6022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2" name="Image 188" descr=" "/>
          <p:cNvPicPr/>
          <p:nvPr/>
        </p:nvPicPr>
        <p:blipFill>
          <a:blip r:embed="rId374">
            <a:extLst>
              <a:ext uri="{96DAC541-7B7A-43D3-8B79-37D633B846F1}">
                <asvg:svgBlip xmlns:asvg="http://schemas.microsoft.com/office/drawing/2016/SVG/main" r:embed="rId375"/>
              </a:ext>
            </a:extLst>
          </a:blip>
          <a:stretch/>
        </p:blipFill>
        <p:spPr>
          <a:xfrm>
            <a:off x="6229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3" name="Image 189" descr=" "/>
          <p:cNvPicPr/>
          <p:nvPr/>
        </p:nvPicPr>
        <p:blipFill>
          <a:blip r:embed="rId376">
            <a:extLst>
              <a:ext uri="{96DAC541-7B7A-43D3-8B79-37D633B846F1}">
                <asvg:svgBlip xmlns:asvg="http://schemas.microsoft.com/office/drawing/2016/SVG/main" r:embed="rId377"/>
              </a:ext>
            </a:extLst>
          </a:blip>
          <a:stretch/>
        </p:blipFill>
        <p:spPr>
          <a:xfrm>
            <a:off x="64360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4" name="Image 190" descr=" "/>
          <p:cNvPicPr/>
          <p:nvPr/>
        </p:nvPicPr>
        <p:blipFill>
          <a:blip r:embed="rId378">
            <a:extLst>
              <a:ext uri="{96DAC541-7B7A-43D3-8B79-37D633B846F1}">
                <asvg:svgBlip xmlns:asvg="http://schemas.microsoft.com/office/drawing/2016/SVG/main" r:embed="rId379"/>
              </a:ext>
            </a:extLst>
          </a:blip>
          <a:stretch/>
        </p:blipFill>
        <p:spPr>
          <a:xfrm>
            <a:off x="685044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5" name="Image 191" descr=" "/>
          <p:cNvPicPr/>
          <p:nvPr/>
        </p:nvPicPr>
        <p:blipFill>
          <a:blip r:embed="rId380">
            <a:extLst>
              <a:ext uri="{96DAC541-7B7A-43D3-8B79-37D633B846F1}">
                <asvg:svgBlip xmlns:asvg="http://schemas.microsoft.com/office/drawing/2016/SVG/main" r:embed="rId381"/>
              </a:ext>
            </a:extLst>
          </a:blip>
          <a:stretch/>
        </p:blipFill>
        <p:spPr>
          <a:xfrm>
            <a:off x="726444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6" name="Image 192" descr=" "/>
          <p:cNvPicPr/>
          <p:nvPr/>
        </p:nvPicPr>
        <p:blipFill>
          <a:blip r:embed="rId382">
            <a:extLst>
              <a:ext uri="{96DAC541-7B7A-43D3-8B79-37D633B846F1}">
                <asvg:svgBlip xmlns:asvg="http://schemas.microsoft.com/office/drawing/2016/SVG/main" r:embed="rId383"/>
              </a:ext>
            </a:extLst>
          </a:blip>
          <a:stretch/>
        </p:blipFill>
        <p:spPr>
          <a:xfrm>
            <a:off x="747144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7" name="Image 193" descr=" "/>
          <p:cNvPicPr/>
          <p:nvPr/>
        </p:nvPicPr>
        <p:blipFill>
          <a:blip r:embed="rId384">
            <a:extLst>
              <a:ext uri="{96DAC541-7B7A-43D3-8B79-37D633B846F1}">
                <asvg:svgBlip xmlns:asvg="http://schemas.microsoft.com/office/drawing/2016/SVG/main" r:embed="rId385"/>
              </a:ext>
            </a:extLst>
          </a:blip>
          <a:stretch/>
        </p:blipFill>
        <p:spPr>
          <a:xfrm>
            <a:off x="767880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8" name="Image 194" descr=" "/>
          <p:cNvPicPr/>
          <p:nvPr/>
        </p:nvPicPr>
        <p:blipFill>
          <a:blip r:embed="rId386">
            <a:extLst>
              <a:ext uri="{96DAC541-7B7A-43D3-8B79-37D633B846F1}">
                <asvg:svgBlip xmlns:asvg="http://schemas.microsoft.com/office/drawing/2016/SVG/main" r:embed="rId387"/>
              </a:ext>
            </a:extLst>
          </a:blip>
          <a:stretch/>
        </p:blipFill>
        <p:spPr>
          <a:xfrm>
            <a:off x="829980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9" name="Image 195" descr=" "/>
          <p:cNvPicPr/>
          <p:nvPr/>
        </p:nvPicPr>
        <p:blipFill>
          <a:blip r:embed="rId388">
            <a:extLst>
              <a:ext uri="{96DAC541-7B7A-43D3-8B79-37D633B846F1}">
                <asvg:svgBlip xmlns:asvg="http://schemas.microsoft.com/office/drawing/2016/SVG/main" r:embed="rId389"/>
              </a:ext>
            </a:extLst>
          </a:blip>
          <a:stretch/>
        </p:blipFill>
        <p:spPr>
          <a:xfrm>
            <a:off x="871416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0" name="Image 196" descr=" "/>
          <p:cNvPicPr/>
          <p:nvPr/>
        </p:nvPicPr>
        <p:blipFill>
          <a:blip r:embed="rId390">
            <a:extLst>
              <a:ext uri="{96DAC541-7B7A-43D3-8B79-37D633B846F1}">
                <asvg:svgBlip xmlns:asvg="http://schemas.microsoft.com/office/drawing/2016/SVG/main" r:embed="rId391"/>
              </a:ext>
            </a:extLst>
          </a:blip>
          <a:stretch/>
        </p:blipFill>
        <p:spPr>
          <a:xfrm>
            <a:off x="95425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1" name="Image 197" descr=" "/>
          <p:cNvPicPr/>
          <p:nvPr/>
        </p:nvPicPr>
        <p:blipFill>
          <a:blip r:embed="rId392">
            <a:extLst>
              <a:ext uri="{96DAC541-7B7A-43D3-8B79-37D633B846F1}">
                <asvg:svgBlip xmlns:asvg="http://schemas.microsoft.com/office/drawing/2016/SVG/main" r:embed="rId393"/>
              </a:ext>
            </a:extLst>
          </a:blip>
          <a:stretch/>
        </p:blipFill>
        <p:spPr>
          <a:xfrm>
            <a:off x="99565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2" name="Image 198" descr=" "/>
          <p:cNvPicPr/>
          <p:nvPr/>
        </p:nvPicPr>
        <p:blipFill>
          <a:blip r:embed="rId394">
            <a:extLst>
              <a:ext uri="{96DAC541-7B7A-43D3-8B79-37D633B846F1}">
                <asvg:svgBlip xmlns:asvg="http://schemas.microsoft.com/office/drawing/2016/SVG/main" r:embed="rId395"/>
              </a:ext>
            </a:extLst>
          </a:blip>
          <a:stretch/>
        </p:blipFill>
        <p:spPr>
          <a:xfrm>
            <a:off x="101635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3" name="Image 199" descr=" "/>
          <p:cNvPicPr/>
          <p:nvPr/>
        </p:nvPicPr>
        <p:blipFill>
          <a:blip r:embed="rId396">
            <a:extLst>
              <a:ext uri="{96DAC541-7B7A-43D3-8B79-37D633B846F1}">
                <asvg:svgBlip xmlns:asvg="http://schemas.microsoft.com/office/drawing/2016/SVG/main" r:embed="rId397"/>
              </a:ext>
            </a:extLst>
          </a:blip>
          <a:stretch/>
        </p:blipFill>
        <p:spPr>
          <a:xfrm>
            <a:off x="1037052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4" name="Image 200" descr=" "/>
          <p:cNvPicPr/>
          <p:nvPr/>
        </p:nvPicPr>
        <p:blipFill>
          <a:blip r:embed="rId398">
            <a:extLst>
              <a:ext uri="{96DAC541-7B7A-43D3-8B79-37D633B846F1}">
                <asvg:svgBlip xmlns:asvg="http://schemas.microsoft.com/office/drawing/2016/SVG/main" r:embed="rId399"/>
              </a:ext>
            </a:extLst>
          </a:blip>
          <a:stretch/>
        </p:blipFill>
        <p:spPr>
          <a:xfrm>
            <a:off x="10784880" y="7828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5" name="Image 201" descr=" "/>
          <p:cNvPicPr/>
          <p:nvPr/>
        </p:nvPicPr>
        <p:blipFill>
          <a:blip r:embed="rId400">
            <a:extLst>
              <a:ext uri="{96DAC541-7B7A-43D3-8B79-37D633B846F1}">
                <asvg:svgBlip xmlns:asvg="http://schemas.microsoft.com/office/drawing/2016/SVG/main" r:embed="rId401"/>
              </a:ext>
            </a:extLst>
          </a:blip>
          <a:stretch/>
        </p:blipFill>
        <p:spPr>
          <a:xfrm>
            <a:off x="49867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6" name="Image 202" descr=" "/>
          <p:cNvPicPr/>
          <p:nvPr/>
        </p:nvPicPr>
        <p:blipFill>
          <a:blip r:embed="rId402">
            <a:extLst>
              <a:ext uri="{96DAC541-7B7A-43D3-8B79-37D633B846F1}">
                <asvg:svgBlip xmlns:asvg="http://schemas.microsoft.com/office/drawing/2016/SVG/main" r:embed="rId403"/>
              </a:ext>
            </a:extLst>
          </a:blip>
          <a:stretch/>
        </p:blipFill>
        <p:spPr>
          <a:xfrm>
            <a:off x="51937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7" name="Image 203" descr=" "/>
          <p:cNvPicPr/>
          <p:nvPr/>
        </p:nvPicPr>
        <p:blipFill>
          <a:blip r:embed="rId404">
            <a:extLst>
              <a:ext uri="{96DAC541-7B7A-43D3-8B79-37D633B846F1}">
                <asvg:svgBlip xmlns:asvg="http://schemas.microsoft.com/office/drawing/2016/SVG/main" r:embed="rId405"/>
              </a:ext>
            </a:extLst>
          </a:blip>
          <a:stretch/>
        </p:blipFill>
        <p:spPr>
          <a:xfrm>
            <a:off x="54007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8" name="Image 204" descr=" "/>
          <p:cNvPicPr/>
          <p:nvPr/>
        </p:nvPicPr>
        <p:blipFill>
          <a:blip r:embed="rId406">
            <a:extLst>
              <a:ext uri="{96DAC541-7B7A-43D3-8B79-37D633B846F1}">
                <asvg:svgBlip xmlns:asvg="http://schemas.microsoft.com/office/drawing/2016/SVG/main" r:embed="rId407"/>
              </a:ext>
            </a:extLst>
          </a:blip>
          <a:stretch/>
        </p:blipFill>
        <p:spPr>
          <a:xfrm>
            <a:off x="58150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9" name="Image 205" descr=" "/>
          <p:cNvPicPr/>
          <p:nvPr/>
        </p:nvPicPr>
        <p:blipFill>
          <a:blip r:embed="rId408">
            <a:extLst>
              <a:ext uri="{96DAC541-7B7A-43D3-8B79-37D633B846F1}">
                <asvg:svgBlip xmlns:asvg="http://schemas.microsoft.com/office/drawing/2016/SVG/main" r:embed="rId409"/>
              </a:ext>
            </a:extLst>
          </a:blip>
          <a:stretch/>
        </p:blipFill>
        <p:spPr>
          <a:xfrm>
            <a:off x="60220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0" name="Image 206" descr=" "/>
          <p:cNvPicPr/>
          <p:nvPr/>
        </p:nvPicPr>
        <p:blipFill>
          <a:blip r:embed="rId410">
            <a:extLst>
              <a:ext uri="{96DAC541-7B7A-43D3-8B79-37D633B846F1}">
                <asvg:svgBlip xmlns:asvg="http://schemas.microsoft.com/office/drawing/2016/SVG/main" r:embed="rId411"/>
              </a:ext>
            </a:extLst>
          </a:blip>
          <a:stretch/>
        </p:blipFill>
        <p:spPr>
          <a:xfrm>
            <a:off x="64360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1" name="Image 207" descr=" "/>
          <p:cNvPicPr/>
          <p:nvPr/>
        </p:nvPicPr>
        <p:blipFill>
          <a:blip r:embed="rId412">
            <a:extLst>
              <a:ext uri="{96DAC541-7B7A-43D3-8B79-37D633B846F1}">
                <asvg:svgBlip xmlns:asvg="http://schemas.microsoft.com/office/drawing/2016/SVG/main" r:embed="rId413"/>
              </a:ext>
            </a:extLst>
          </a:blip>
          <a:stretch/>
        </p:blipFill>
        <p:spPr>
          <a:xfrm>
            <a:off x="705744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2" name="Image 208" descr=" "/>
          <p:cNvPicPr/>
          <p:nvPr/>
        </p:nvPicPr>
        <p:blipFill>
          <a:blip r:embed="rId414">
            <a:extLst>
              <a:ext uri="{96DAC541-7B7A-43D3-8B79-37D633B846F1}">
                <asvg:svgBlip xmlns:asvg="http://schemas.microsoft.com/office/drawing/2016/SVG/main" r:embed="rId415"/>
              </a:ext>
            </a:extLst>
          </a:blip>
          <a:stretch/>
        </p:blipFill>
        <p:spPr>
          <a:xfrm>
            <a:off x="747144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3" name="Image 209" descr=" "/>
          <p:cNvPicPr/>
          <p:nvPr/>
        </p:nvPicPr>
        <p:blipFill>
          <a:blip r:embed="rId416">
            <a:extLst>
              <a:ext uri="{96DAC541-7B7A-43D3-8B79-37D633B846F1}">
                <asvg:svgBlip xmlns:asvg="http://schemas.microsoft.com/office/drawing/2016/SVG/main" r:embed="rId417"/>
              </a:ext>
            </a:extLst>
          </a:blip>
          <a:stretch/>
        </p:blipFill>
        <p:spPr>
          <a:xfrm>
            <a:off x="767880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4" name="Image 210" descr=" "/>
          <p:cNvPicPr/>
          <p:nvPr/>
        </p:nvPicPr>
        <p:blipFill>
          <a:blip r:embed="rId418">
            <a:extLst>
              <a:ext uri="{96DAC541-7B7A-43D3-8B79-37D633B846F1}">
                <asvg:svgBlip xmlns:asvg="http://schemas.microsoft.com/office/drawing/2016/SVG/main" r:embed="rId419"/>
              </a:ext>
            </a:extLst>
          </a:blip>
          <a:stretch/>
        </p:blipFill>
        <p:spPr>
          <a:xfrm>
            <a:off x="809280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5" name="Image 211" descr=" "/>
          <p:cNvPicPr/>
          <p:nvPr/>
        </p:nvPicPr>
        <p:blipFill>
          <a:blip r:embed="rId420">
            <a:extLst>
              <a:ext uri="{96DAC541-7B7A-43D3-8B79-37D633B846F1}">
                <asvg:svgBlip xmlns:asvg="http://schemas.microsoft.com/office/drawing/2016/SVG/main" r:embed="rId421"/>
              </a:ext>
            </a:extLst>
          </a:blip>
          <a:stretch/>
        </p:blipFill>
        <p:spPr>
          <a:xfrm>
            <a:off x="850716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6" name="Image 212" descr=" "/>
          <p:cNvPicPr/>
          <p:nvPr/>
        </p:nvPicPr>
        <p:blipFill>
          <a:blip r:embed="rId422">
            <a:extLst>
              <a:ext uri="{96DAC541-7B7A-43D3-8B79-37D633B846F1}">
                <asvg:svgBlip xmlns:asvg="http://schemas.microsoft.com/office/drawing/2016/SVG/main" r:embed="rId423"/>
              </a:ext>
            </a:extLst>
          </a:blip>
          <a:stretch/>
        </p:blipFill>
        <p:spPr>
          <a:xfrm>
            <a:off x="871416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7" name="Image 213" descr=" "/>
          <p:cNvPicPr/>
          <p:nvPr/>
        </p:nvPicPr>
        <p:blipFill>
          <a:blip r:embed="rId424">
            <a:extLst>
              <a:ext uri="{96DAC541-7B7A-43D3-8B79-37D633B846F1}">
                <asvg:svgBlip xmlns:asvg="http://schemas.microsoft.com/office/drawing/2016/SVG/main" r:embed="rId425"/>
              </a:ext>
            </a:extLst>
          </a:blip>
          <a:stretch/>
        </p:blipFill>
        <p:spPr>
          <a:xfrm>
            <a:off x="912816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8" name="Image 214" descr=" "/>
          <p:cNvPicPr/>
          <p:nvPr/>
        </p:nvPicPr>
        <p:blipFill>
          <a:blip r:embed="rId426">
            <a:extLst>
              <a:ext uri="{96DAC541-7B7A-43D3-8B79-37D633B846F1}">
                <asvg:svgBlip xmlns:asvg="http://schemas.microsoft.com/office/drawing/2016/SVG/main" r:embed="rId427"/>
              </a:ext>
            </a:extLst>
          </a:blip>
          <a:stretch/>
        </p:blipFill>
        <p:spPr>
          <a:xfrm>
            <a:off x="933516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9" name="Image 215" descr=" "/>
          <p:cNvPicPr/>
          <p:nvPr/>
        </p:nvPicPr>
        <p:blipFill>
          <a:blip r:embed="rId428">
            <a:extLst>
              <a:ext uri="{96DAC541-7B7A-43D3-8B79-37D633B846F1}">
                <asvg:svgBlip xmlns:asvg="http://schemas.microsoft.com/office/drawing/2016/SVG/main" r:embed="rId429"/>
              </a:ext>
            </a:extLst>
          </a:blip>
          <a:stretch/>
        </p:blipFill>
        <p:spPr>
          <a:xfrm>
            <a:off x="97495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0" name="Image 216" descr=" "/>
          <p:cNvPicPr/>
          <p:nvPr/>
        </p:nvPicPr>
        <p:blipFill>
          <a:blip r:embed="rId430">
            <a:extLst>
              <a:ext uri="{96DAC541-7B7A-43D3-8B79-37D633B846F1}">
                <asvg:svgBlip xmlns:asvg="http://schemas.microsoft.com/office/drawing/2016/SVG/main" r:embed="rId431"/>
              </a:ext>
            </a:extLst>
          </a:blip>
          <a:stretch/>
        </p:blipFill>
        <p:spPr>
          <a:xfrm>
            <a:off x="1016352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1" name="Image 217" descr=" "/>
          <p:cNvPicPr/>
          <p:nvPr/>
        </p:nvPicPr>
        <p:blipFill>
          <a:blip r:embed="rId432">
            <a:extLst>
              <a:ext uri="{96DAC541-7B7A-43D3-8B79-37D633B846F1}">
                <asvg:svgBlip xmlns:asvg="http://schemas.microsoft.com/office/drawing/2016/SVG/main" r:embed="rId433"/>
              </a:ext>
            </a:extLst>
          </a:blip>
          <a:stretch/>
        </p:blipFill>
        <p:spPr>
          <a:xfrm>
            <a:off x="105778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2" name="Image 218" descr=" "/>
          <p:cNvPicPr/>
          <p:nvPr/>
        </p:nvPicPr>
        <p:blipFill>
          <a:blip r:embed="rId434">
            <a:extLst>
              <a:ext uri="{96DAC541-7B7A-43D3-8B79-37D633B846F1}">
                <asvg:svgBlip xmlns:asvg="http://schemas.microsoft.com/office/drawing/2016/SVG/main" r:embed="rId435"/>
              </a:ext>
            </a:extLst>
          </a:blip>
          <a:stretch/>
        </p:blipFill>
        <p:spPr>
          <a:xfrm>
            <a:off x="10784880" y="8035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3" name="Image 219" descr=" "/>
          <p:cNvPicPr/>
          <p:nvPr/>
        </p:nvPicPr>
        <p:blipFill>
          <a:blip r:embed="rId436">
            <a:extLst>
              <a:ext uri="{96DAC541-7B7A-43D3-8B79-37D633B846F1}">
                <asvg:svgBlip xmlns:asvg="http://schemas.microsoft.com/office/drawing/2016/SVG/main" r:embed="rId437"/>
              </a:ext>
            </a:extLst>
          </a:blip>
          <a:stretch/>
        </p:blipFill>
        <p:spPr>
          <a:xfrm>
            <a:off x="498672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4" name="Image 220" descr=" "/>
          <p:cNvPicPr/>
          <p:nvPr/>
        </p:nvPicPr>
        <p:blipFill>
          <a:blip r:embed="rId438">
            <a:extLst>
              <a:ext uri="{96DAC541-7B7A-43D3-8B79-37D633B846F1}">
                <asvg:svgBlip xmlns:asvg="http://schemas.microsoft.com/office/drawing/2016/SVG/main" r:embed="rId439"/>
              </a:ext>
            </a:extLst>
          </a:blip>
          <a:stretch/>
        </p:blipFill>
        <p:spPr>
          <a:xfrm>
            <a:off x="540072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5" name="Image 221" descr=" "/>
          <p:cNvPicPr/>
          <p:nvPr/>
        </p:nvPicPr>
        <p:blipFill>
          <a:blip r:embed="rId440">
            <a:extLst>
              <a:ext uri="{96DAC541-7B7A-43D3-8B79-37D633B846F1}">
                <asvg:svgBlip xmlns:asvg="http://schemas.microsoft.com/office/drawing/2016/SVG/main" r:embed="rId441"/>
              </a:ext>
            </a:extLst>
          </a:blip>
          <a:stretch/>
        </p:blipFill>
        <p:spPr>
          <a:xfrm>
            <a:off x="622908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6" name="Image 222" descr=" "/>
          <p:cNvPicPr/>
          <p:nvPr/>
        </p:nvPicPr>
        <p:blipFill>
          <a:blip r:embed="rId442">
            <a:extLst>
              <a:ext uri="{96DAC541-7B7A-43D3-8B79-37D633B846F1}">
                <asvg:svgBlip xmlns:asvg="http://schemas.microsoft.com/office/drawing/2016/SVG/main" r:embed="rId443"/>
              </a:ext>
            </a:extLst>
          </a:blip>
          <a:stretch/>
        </p:blipFill>
        <p:spPr>
          <a:xfrm>
            <a:off x="685044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7" name="Image 223" descr=" "/>
          <p:cNvPicPr/>
          <p:nvPr/>
        </p:nvPicPr>
        <p:blipFill>
          <a:blip r:embed="rId444">
            <a:extLst>
              <a:ext uri="{96DAC541-7B7A-43D3-8B79-37D633B846F1}">
                <asvg:svgBlip xmlns:asvg="http://schemas.microsoft.com/office/drawing/2016/SVG/main" r:embed="rId445"/>
              </a:ext>
            </a:extLst>
          </a:blip>
          <a:stretch/>
        </p:blipFill>
        <p:spPr>
          <a:xfrm>
            <a:off x="705744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8" name="Image 224" descr=" "/>
          <p:cNvPicPr/>
          <p:nvPr/>
        </p:nvPicPr>
        <p:blipFill>
          <a:blip r:embed="rId446">
            <a:extLst>
              <a:ext uri="{96DAC541-7B7A-43D3-8B79-37D633B846F1}">
                <asvg:svgBlip xmlns:asvg="http://schemas.microsoft.com/office/drawing/2016/SVG/main" r:embed="rId447"/>
              </a:ext>
            </a:extLst>
          </a:blip>
          <a:stretch/>
        </p:blipFill>
        <p:spPr>
          <a:xfrm>
            <a:off x="726444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9" name="Image 225" descr=" "/>
          <p:cNvPicPr/>
          <p:nvPr/>
        </p:nvPicPr>
        <p:blipFill>
          <a:blip r:embed="rId448">
            <a:extLst>
              <a:ext uri="{96DAC541-7B7A-43D3-8B79-37D633B846F1}">
                <asvg:svgBlip xmlns:asvg="http://schemas.microsoft.com/office/drawing/2016/SVG/main" r:embed="rId449"/>
              </a:ext>
            </a:extLst>
          </a:blip>
          <a:stretch/>
        </p:blipFill>
        <p:spPr>
          <a:xfrm>
            <a:off x="747144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0" name="Image 226" descr=" "/>
          <p:cNvPicPr/>
          <p:nvPr/>
        </p:nvPicPr>
        <p:blipFill>
          <a:blip r:embed="rId450">
            <a:extLst>
              <a:ext uri="{96DAC541-7B7A-43D3-8B79-37D633B846F1}">
                <asvg:svgBlip xmlns:asvg="http://schemas.microsoft.com/office/drawing/2016/SVG/main" r:embed="rId451"/>
              </a:ext>
            </a:extLst>
          </a:blip>
          <a:stretch/>
        </p:blipFill>
        <p:spPr>
          <a:xfrm>
            <a:off x="809280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1" name="Image 227" descr=" "/>
          <p:cNvPicPr/>
          <p:nvPr/>
        </p:nvPicPr>
        <p:blipFill>
          <a:blip r:embed="rId452">
            <a:extLst>
              <a:ext uri="{96DAC541-7B7A-43D3-8B79-37D633B846F1}">
                <asvg:svgBlip xmlns:asvg="http://schemas.microsoft.com/office/drawing/2016/SVG/main" r:embed="rId453"/>
              </a:ext>
            </a:extLst>
          </a:blip>
          <a:stretch/>
        </p:blipFill>
        <p:spPr>
          <a:xfrm>
            <a:off x="829980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2" name="Image 228" descr=" "/>
          <p:cNvPicPr/>
          <p:nvPr/>
        </p:nvPicPr>
        <p:blipFill>
          <a:blip r:embed="rId454">
            <a:extLst>
              <a:ext uri="{96DAC541-7B7A-43D3-8B79-37D633B846F1}">
                <asvg:svgBlip xmlns:asvg="http://schemas.microsoft.com/office/drawing/2016/SVG/main" r:embed="rId455"/>
              </a:ext>
            </a:extLst>
          </a:blip>
          <a:stretch/>
        </p:blipFill>
        <p:spPr>
          <a:xfrm>
            <a:off x="871416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3" name="Image 229" descr=" "/>
          <p:cNvPicPr/>
          <p:nvPr/>
        </p:nvPicPr>
        <p:blipFill>
          <a:blip r:embed="rId456">
            <a:extLst>
              <a:ext uri="{96DAC541-7B7A-43D3-8B79-37D633B846F1}">
                <asvg:svgBlip xmlns:asvg="http://schemas.microsoft.com/office/drawing/2016/SVG/main" r:embed="rId457"/>
              </a:ext>
            </a:extLst>
          </a:blip>
          <a:stretch/>
        </p:blipFill>
        <p:spPr>
          <a:xfrm>
            <a:off x="892116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4" name="Image 230" descr=" "/>
          <p:cNvPicPr/>
          <p:nvPr/>
        </p:nvPicPr>
        <p:blipFill>
          <a:blip r:embed="rId458">
            <a:extLst>
              <a:ext uri="{96DAC541-7B7A-43D3-8B79-37D633B846F1}">
                <asvg:svgBlip xmlns:asvg="http://schemas.microsoft.com/office/drawing/2016/SVG/main" r:embed="rId459"/>
              </a:ext>
            </a:extLst>
          </a:blip>
          <a:stretch/>
        </p:blipFill>
        <p:spPr>
          <a:xfrm>
            <a:off x="954252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5" name="Image 231" descr=" "/>
          <p:cNvPicPr/>
          <p:nvPr/>
        </p:nvPicPr>
        <p:blipFill>
          <a:blip r:embed="rId460">
            <a:extLst>
              <a:ext uri="{96DAC541-7B7A-43D3-8B79-37D633B846F1}">
                <asvg:svgBlip xmlns:asvg="http://schemas.microsoft.com/office/drawing/2016/SVG/main" r:embed="rId461"/>
              </a:ext>
            </a:extLst>
          </a:blip>
          <a:stretch/>
        </p:blipFill>
        <p:spPr>
          <a:xfrm>
            <a:off x="10163520" y="824292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6" name="Image 232" descr=" "/>
          <p:cNvPicPr/>
          <p:nvPr/>
        </p:nvPicPr>
        <p:blipFill>
          <a:blip r:embed="rId462">
            <a:extLst>
              <a:ext uri="{96DAC541-7B7A-43D3-8B79-37D633B846F1}">
                <asvg:svgBlip xmlns:asvg="http://schemas.microsoft.com/office/drawing/2016/SVG/main" r:embed="rId463"/>
              </a:ext>
            </a:extLst>
          </a:blip>
          <a:stretch/>
        </p:blipFill>
        <p:spPr>
          <a:xfrm>
            <a:off x="498672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7" name="Image 233" descr=" "/>
          <p:cNvPicPr/>
          <p:nvPr/>
        </p:nvPicPr>
        <p:blipFill>
          <a:blip r:embed="rId464">
            <a:extLst>
              <a:ext uri="{96DAC541-7B7A-43D3-8B79-37D633B846F1}">
                <asvg:svgBlip xmlns:asvg="http://schemas.microsoft.com/office/drawing/2016/SVG/main" r:embed="rId465"/>
              </a:ext>
            </a:extLst>
          </a:blip>
          <a:stretch/>
        </p:blipFill>
        <p:spPr>
          <a:xfrm>
            <a:off x="540072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8" name="Image 234" descr=" "/>
          <p:cNvPicPr/>
          <p:nvPr/>
        </p:nvPicPr>
        <p:blipFill>
          <a:blip r:embed="rId466">
            <a:extLst>
              <a:ext uri="{96DAC541-7B7A-43D3-8B79-37D633B846F1}">
                <asvg:svgBlip xmlns:asvg="http://schemas.microsoft.com/office/drawing/2016/SVG/main" r:embed="rId467"/>
              </a:ext>
            </a:extLst>
          </a:blip>
          <a:stretch/>
        </p:blipFill>
        <p:spPr>
          <a:xfrm>
            <a:off x="560808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9" name="Image 235" descr=" "/>
          <p:cNvPicPr/>
          <p:nvPr/>
        </p:nvPicPr>
        <p:blipFill>
          <a:blip r:embed="rId468">
            <a:extLst>
              <a:ext uri="{96DAC541-7B7A-43D3-8B79-37D633B846F1}">
                <asvg:svgBlip xmlns:asvg="http://schemas.microsoft.com/office/drawing/2016/SVG/main" r:embed="rId469"/>
              </a:ext>
            </a:extLst>
          </a:blip>
          <a:stretch/>
        </p:blipFill>
        <p:spPr>
          <a:xfrm>
            <a:off x="705744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0" name="Image 236" descr=" "/>
          <p:cNvPicPr/>
          <p:nvPr/>
        </p:nvPicPr>
        <p:blipFill>
          <a:blip r:embed="rId470">
            <a:extLst>
              <a:ext uri="{96DAC541-7B7A-43D3-8B79-37D633B846F1}">
                <asvg:svgBlip xmlns:asvg="http://schemas.microsoft.com/office/drawing/2016/SVG/main" r:embed="rId471"/>
              </a:ext>
            </a:extLst>
          </a:blip>
          <a:stretch/>
        </p:blipFill>
        <p:spPr>
          <a:xfrm>
            <a:off x="726444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1" name="Image 237" descr=" "/>
          <p:cNvPicPr/>
          <p:nvPr/>
        </p:nvPicPr>
        <p:blipFill>
          <a:blip r:embed="rId472">
            <a:extLst>
              <a:ext uri="{96DAC541-7B7A-43D3-8B79-37D633B846F1}">
                <asvg:svgBlip xmlns:asvg="http://schemas.microsoft.com/office/drawing/2016/SVG/main" r:embed="rId473"/>
              </a:ext>
            </a:extLst>
          </a:blip>
          <a:stretch/>
        </p:blipFill>
        <p:spPr>
          <a:xfrm>
            <a:off x="767880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2" name="Image 238" descr=" "/>
          <p:cNvPicPr/>
          <p:nvPr/>
        </p:nvPicPr>
        <p:blipFill>
          <a:blip r:embed="rId474">
            <a:extLst>
              <a:ext uri="{96DAC541-7B7A-43D3-8B79-37D633B846F1}">
                <asvg:svgBlip xmlns:asvg="http://schemas.microsoft.com/office/drawing/2016/SVG/main" r:embed="rId475"/>
              </a:ext>
            </a:extLst>
          </a:blip>
          <a:stretch/>
        </p:blipFill>
        <p:spPr>
          <a:xfrm>
            <a:off x="788580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3" name="Image 239" descr=" "/>
          <p:cNvPicPr/>
          <p:nvPr/>
        </p:nvPicPr>
        <p:blipFill>
          <a:blip r:embed="rId476">
            <a:extLst>
              <a:ext uri="{96DAC541-7B7A-43D3-8B79-37D633B846F1}">
                <asvg:svgBlip xmlns:asvg="http://schemas.microsoft.com/office/drawing/2016/SVG/main" r:embed="rId477"/>
              </a:ext>
            </a:extLst>
          </a:blip>
          <a:stretch/>
        </p:blipFill>
        <p:spPr>
          <a:xfrm>
            <a:off x="809280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4" name="Image 240" descr=" "/>
          <p:cNvPicPr/>
          <p:nvPr/>
        </p:nvPicPr>
        <p:blipFill>
          <a:blip r:embed="rId478">
            <a:extLst>
              <a:ext uri="{96DAC541-7B7A-43D3-8B79-37D633B846F1}">
                <asvg:svgBlip xmlns:asvg="http://schemas.microsoft.com/office/drawing/2016/SVG/main" r:embed="rId479"/>
              </a:ext>
            </a:extLst>
          </a:blip>
          <a:stretch/>
        </p:blipFill>
        <p:spPr>
          <a:xfrm>
            <a:off x="850716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5" name="Image 241" descr=" "/>
          <p:cNvPicPr/>
          <p:nvPr/>
        </p:nvPicPr>
        <p:blipFill>
          <a:blip r:embed="rId480">
            <a:extLst>
              <a:ext uri="{96DAC541-7B7A-43D3-8B79-37D633B846F1}">
                <asvg:svgBlip xmlns:asvg="http://schemas.microsoft.com/office/drawing/2016/SVG/main" r:embed="rId481"/>
              </a:ext>
            </a:extLst>
          </a:blip>
          <a:stretch/>
        </p:blipFill>
        <p:spPr>
          <a:xfrm>
            <a:off x="871416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6" name="Image 242" descr=" "/>
          <p:cNvPicPr/>
          <p:nvPr/>
        </p:nvPicPr>
        <p:blipFill>
          <a:blip r:embed="rId482">
            <a:extLst>
              <a:ext uri="{96DAC541-7B7A-43D3-8B79-37D633B846F1}">
                <asvg:svgBlip xmlns:asvg="http://schemas.microsoft.com/office/drawing/2016/SVG/main" r:embed="rId483"/>
              </a:ext>
            </a:extLst>
          </a:blip>
          <a:stretch/>
        </p:blipFill>
        <p:spPr>
          <a:xfrm>
            <a:off x="892116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7" name="Image 243" descr=" "/>
          <p:cNvPicPr/>
          <p:nvPr/>
        </p:nvPicPr>
        <p:blipFill>
          <a:blip r:embed="rId484">
            <a:extLst>
              <a:ext uri="{96DAC541-7B7A-43D3-8B79-37D633B846F1}">
                <asvg:svgBlip xmlns:asvg="http://schemas.microsoft.com/office/drawing/2016/SVG/main" r:embed="rId485"/>
              </a:ext>
            </a:extLst>
          </a:blip>
          <a:stretch/>
        </p:blipFill>
        <p:spPr>
          <a:xfrm>
            <a:off x="912816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8" name="Image 244" descr=" "/>
          <p:cNvPicPr/>
          <p:nvPr/>
        </p:nvPicPr>
        <p:blipFill>
          <a:blip r:embed="rId486">
            <a:extLst>
              <a:ext uri="{96DAC541-7B7A-43D3-8B79-37D633B846F1}">
                <asvg:svgBlip xmlns:asvg="http://schemas.microsoft.com/office/drawing/2016/SVG/main" r:embed="rId487"/>
              </a:ext>
            </a:extLst>
          </a:blip>
          <a:stretch/>
        </p:blipFill>
        <p:spPr>
          <a:xfrm>
            <a:off x="954252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9" name="Image 245" descr=" "/>
          <p:cNvPicPr/>
          <p:nvPr/>
        </p:nvPicPr>
        <p:blipFill>
          <a:blip r:embed="rId488">
            <a:extLst>
              <a:ext uri="{96DAC541-7B7A-43D3-8B79-37D633B846F1}">
                <asvg:svgBlip xmlns:asvg="http://schemas.microsoft.com/office/drawing/2016/SVG/main" r:embed="rId489"/>
              </a:ext>
            </a:extLst>
          </a:blip>
          <a:stretch/>
        </p:blipFill>
        <p:spPr>
          <a:xfrm>
            <a:off x="974952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0" name="Image 246" descr=" "/>
          <p:cNvPicPr/>
          <p:nvPr/>
        </p:nvPicPr>
        <p:blipFill>
          <a:blip r:embed="rId490">
            <a:extLst>
              <a:ext uri="{96DAC541-7B7A-43D3-8B79-37D633B846F1}">
                <asvg:svgBlip xmlns:asvg="http://schemas.microsoft.com/office/drawing/2016/SVG/main" r:embed="rId491"/>
              </a:ext>
            </a:extLst>
          </a:blip>
          <a:stretch/>
        </p:blipFill>
        <p:spPr>
          <a:xfrm>
            <a:off x="10577880" y="8450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1" name="Image 247" descr=" "/>
          <p:cNvPicPr/>
          <p:nvPr/>
        </p:nvPicPr>
        <p:blipFill>
          <a:blip r:embed="rId492">
            <a:extLst>
              <a:ext uri="{96DAC541-7B7A-43D3-8B79-37D633B846F1}">
                <asvg:svgBlip xmlns:asvg="http://schemas.microsoft.com/office/drawing/2016/SVG/main" r:embed="rId493"/>
              </a:ext>
            </a:extLst>
          </a:blip>
          <a:stretch/>
        </p:blipFill>
        <p:spPr>
          <a:xfrm>
            <a:off x="49867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2" name="Image 248" descr=" "/>
          <p:cNvPicPr/>
          <p:nvPr/>
        </p:nvPicPr>
        <p:blipFill>
          <a:blip r:embed="rId494">
            <a:extLst>
              <a:ext uri="{96DAC541-7B7A-43D3-8B79-37D633B846F1}">
                <asvg:svgBlip xmlns:asvg="http://schemas.microsoft.com/office/drawing/2016/SVG/main" r:embed="rId495"/>
              </a:ext>
            </a:extLst>
          </a:blip>
          <a:stretch/>
        </p:blipFill>
        <p:spPr>
          <a:xfrm>
            <a:off x="54007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3" name="Image 249" descr=" "/>
          <p:cNvPicPr/>
          <p:nvPr/>
        </p:nvPicPr>
        <p:blipFill>
          <a:blip r:embed="rId496">
            <a:extLst>
              <a:ext uri="{96DAC541-7B7A-43D3-8B79-37D633B846F1}">
                <asvg:svgBlip xmlns:asvg="http://schemas.microsoft.com/office/drawing/2016/SVG/main" r:embed="rId497"/>
              </a:ext>
            </a:extLst>
          </a:blip>
          <a:stretch/>
        </p:blipFill>
        <p:spPr>
          <a:xfrm>
            <a:off x="560808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4" name="Image 250" descr=" "/>
          <p:cNvPicPr/>
          <p:nvPr/>
        </p:nvPicPr>
        <p:blipFill>
          <a:blip r:embed="rId498">
            <a:extLst>
              <a:ext uri="{96DAC541-7B7A-43D3-8B79-37D633B846F1}">
                <asvg:svgBlip xmlns:asvg="http://schemas.microsoft.com/office/drawing/2016/SVG/main" r:embed="rId499"/>
              </a:ext>
            </a:extLst>
          </a:blip>
          <a:stretch/>
        </p:blipFill>
        <p:spPr>
          <a:xfrm>
            <a:off x="622908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5" name="Image 251" descr=" "/>
          <p:cNvPicPr/>
          <p:nvPr/>
        </p:nvPicPr>
        <p:blipFill>
          <a:blip r:embed="rId500">
            <a:extLst>
              <a:ext uri="{96DAC541-7B7A-43D3-8B79-37D633B846F1}">
                <asvg:svgBlip xmlns:asvg="http://schemas.microsoft.com/office/drawing/2016/SVG/main" r:embed="rId501"/>
              </a:ext>
            </a:extLst>
          </a:blip>
          <a:stretch/>
        </p:blipFill>
        <p:spPr>
          <a:xfrm>
            <a:off x="643608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6" name="Image 252" descr=" "/>
          <p:cNvPicPr/>
          <p:nvPr/>
        </p:nvPicPr>
        <p:blipFill>
          <a:blip r:embed="rId502">
            <a:extLst>
              <a:ext uri="{96DAC541-7B7A-43D3-8B79-37D633B846F1}">
                <asvg:svgBlip xmlns:asvg="http://schemas.microsoft.com/office/drawing/2016/SVG/main" r:embed="rId503"/>
              </a:ext>
            </a:extLst>
          </a:blip>
          <a:stretch/>
        </p:blipFill>
        <p:spPr>
          <a:xfrm>
            <a:off x="726444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7" name="Image 253" descr=" "/>
          <p:cNvPicPr/>
          <p:nvPr/>
        </p:nvPicPr>
        <p:blipFill>
          <a:blip r:embed="rId504">
            <a:extLst>
              <a:ext uri="{96DAC541-7B7A-43D3-8B79-37D633B846F1}">
                <asvg:svgBlip xmlns:asvg="http://schemas.microsoft.com/office/drawing/2016/SVG/main" r:embed="rId505"/>
              </a:ext>
            </a:extLst>
          </a:blip>
          <a:stretch/>
        </p:blipFill>
        <p:spPr>
          <a:xfrm>
            <a:off x="747144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8" name="Image 254" descr=" "/>
          <p:cNvPicPr/>
          <p:nvPr/>
        </p:nvPicPr>
        <p:blipFill>
          <a:blip r:embed="rId506">
            <a:extLst>
              <a:ext uri="{96DAC541-7B7A-43D3-8B79-37D633B846F1}">
                <asvg:svgBlip xmlns:asvg="http://schemas.microsoft.com/office/drawing/2016/SVG/main" r:embed="rId507"/>
              </a:ext>
            </a:extLst>
          </a:blip>
          <a:stretch/>
        </p:blipFill>
        <p:spPr>
          <a:xfrm>
            <a:off x="829980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9" name="Image 255" descr=" "/>
          <p:cNvPicPr/>
          <p:nvPr/>
        </p:nvPicPr>
        <p:blipFill>
          <a:blip r:embed="rId508">
            <a:extLst>
              <a:ext uri="{96DAC541-7B7A-43D3-8B79-37D633B846F1}">
                <asvg:svgBlip xmlns:asvg="http://schemas.microsoft.com/office/drawing/2016/SVG/main" r:embed="rId509"/>
              </a:ext>
            </a:extLst>
          </a:blip>
          <a:stretch/>
        </p:blipFill>
        <p:spPr>
          <a:xfrm>
            <a:off x="871416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0" name="Image 256" descr=" "/>
          <p:cNvPicPr/>
          <p:nvPr/>
        </p:nvPicPr>
        <p:blipFill>
          <a:blip r:embed="rId510">
            <a:extLst>
              <a:ext uri="{96DAC541-7B7A-43D3-8B79-37D633B846F1}">
                <asvg:svgBlip xmlns:asvg="http://schemas.microsoft.com/office/drawing/2016/SVG/main" r:embed="rId511"/>
              </a:ext>
            </a:extLst>
          </a:blip>
          <a:stretch/>
        </p:blipFill>
        <p:spPr>
          <a:xfrm>
            <a:off x="892116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1" name="Image 257" descr=" "/>
          <p:cNvPicPr/>
          <p:nvPr/>
        </p:nvPicPr>
        <p:blipFill>
          <a:blip r:embed="rId512">
            <a:extLst>
              <a:ext uri="{96DAC541-7B7A-43D3-8B79-37D633B846F1}">
                <asvg:svgBlip xmlns:asvg="http://schemas.microsoft.com/office/drawing/2016/SVG/main" r:embed="rId513"/>
              </a:ext>
            </a:extLst>
          </a:blip>
          <a:stretch/>
        </p:blipFill>
        <p:spPr>
          <a:xfrm>
            <a:off x="912816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2" name="Image 258" descr=" "/>
          <p:cNvPicPr/>
          <p:nvPr/>
        </p:nvPicPr>
        <p:blipFill>
          <a:blip r:embed="rId514">
            <a:extLst>
              <a:ext uri="{96DAC541-7B7A-43D3-8B79-37D633B846F1}">
                <asvg:svgBlip xmlns:asvg="http://schemas.microsoft.com/office/drawing/2016/SVG/main" r:embed="rId515"/>
              </a:ext>
            </a:extLst>
          </a:blip>
          <a:stretch/>
        </p:blipFill>
        <p:spPr>
          <a:xfrm>
            <a:off x="933516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3" name="Image 259" descr=" "/>
          <p:cNvPicPr/>
          <p:nvPr/>
        </p:nvPicPr>
        <p:blipFill>
          <a:blip r:embed="rId516">
            <a:extLst>
              <a:ext uri="{96DAC541-7B7A-43D3-8B79-37D633B846F1}">
                <asvg:svgBlip xmlns:asvg="http://schemas.microsoft.com/office/drawing/2016/SVG/main" r:embed="rId517"/>
              </a:ext>
            </a:extLst>
          </a:blip>
          <a:stretch/>
        </p:blipFill>
        <p:spPr>
          <a:xfrm>
            <a:off x="95425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4" name="Image 260" descr=" "/>
          <p:cNvPicPr/>
          <p:nvPr/>
        </p:nvPicPr>
        <p:blipFill>
          <a:blip r:embed="rId518">
            <a:extLst>
              <a:ext uri="{96DAC541-7B7A-43D3-8B79-37D633B846F1}">
                <asvg:svgBlip xmlns:asvg="http://schemas.microsoft.com/office/drawing/2016/SVG/main" r:embed="rId519"/>
              </a:ext>
            </a:extLst>
          </a:blip>
          <a:stretch/>
        </p:blipFill>
        <p:spPr>
          <a:xfrm>
            <a:off x="97495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5" name="Image 261" descr=" "/>
          <p:cNvPicPr/>
          <p:nvPr/>
        </p:nvPicPr>
        <p:blipFill>
          <a:blip r:embed="rId520">
            <a:extLst>
              <a:ext uri="{96DAC541-7B7A-43D3-8B79-37D633B846F1}">
                <asvg:svgBlip xmlns:asvg="http://schemas.microsoft.com/office/drawing/2016/SVG/main" r:embed="rId521"/>
              </a:ext>
            </a:extLst>
          </a:blip>
          <a:stretch/>
        </p:blipFill>
        <p:spPr>
          <a:xfrm>
            <a:off x="99565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6" name="Image 262" descr=" "/>
          <p:cNvPicPr/>
          <p:nvPr/>
        </p:nvPicPr>
        <p:blipFill>
          <a:blip r:embed="rId522">
            <a:extLst>
              <a:ext uri="{96DAC541-7B7A-43D3-8B79-37D633B846F1}">
                <asvg:svgBlip xmlns:asvg="http://schemas.microsoft.com/office/drawing/2016/SVG/main" r:embed="rId523"/>
              </a:ext>
            </a:extLst>
          </a:blip>
          <a:stretch/>
        </p:blipFill>
        <p:spPr>
          <a:xfrm>
            <a:off x="1037052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7" name="Image 263" descr=" "/>
          <p:cNvPicPr/>
          <p:nvPr/>
        </p:nvPicPr>
        <p:blipFill>
          <a:blip r:embed="rId524">
            <a:extLst>
              <a:ext uri="{96DAC541-7B7A-43D3-8B79-37D633B846F1}">
                <asvg:svgBlip xmlns:asvg="http://schemas.microsoft.com/office/drawing/2016/SVG/main" r:embed="rId525"/>
              </a:ext>
            </a:extLst>
          </a:blip>
          <a:stretch/>
        </p:blipFill>
        <p:spPr>
          <a:xfrm>
            <a:off x="10577880" y="8657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8" name="Image 264" descr=" "/>
          <p:cNvPicPr/>
          <p:nvPr/>
        </p:nvPicPr>
        <p:blipFill>
          <a:blip r:embed="rId526">
            <a:extLst>
              <a:ext uri="{96DAC541-7B7A-43D3-8B79-37D633B846F1}">
                <asvg:svgBlip xmlns:asvg="http://schemas.microsoft.com/office/drawing/2016/SVG/main" r:embed="rId527"/>
              </a:ext>
            </a:extLst>
          </a:blip>
          <a:stretch/>
        </p:blipFill>
        <p:spPr>
          <a:xfrm>
            <a:off x="664344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9" name="Image 265" descr=" "/>
          <p:cNvPicPr/>
          <p:nvPr/>
        </p:nvPicPr>
        <p:blipFill>
          <a:blip r:embed="rId528">
            <a:extLst>
              <a:ext uri="{96DAC541-7B7A-43D3-8B79-37D633B846F1}">
                <asvg:svgBlip xmlns:asvg="http://schemas.microsoft.com/office/drawing/2016/SVG/main" r:embed="rId529"/>
              </a:ext>
            </a:extLst>
          </a:blip>
          <a:stretch/>
        </p:blipFill>
        <p:spPr>
          <a:xfrm>
            <a:off x="685044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0" name="Image 266" descr=" "/>
          <p:cNvPicPr/>
          <p:nvPr/>
        </p:nvPicPr>
        <p:blipFill>
          <a:blip r:embed="rId530">
            <a:extLst>
              <a:ext uri="{96DAC541-7B7A-43D3-8B79-37D633B846F1}">
                <asvg:svgBlip xmlns:asvg="http://schemas.microsoft.com/office/drawing/2016/SVG/main" r:embed="rId531"/>
              </a:ext>
            </a:extLst>
          </a:blip>
          <a:stretch/>
        </p:blipFill>
        <p:spPr>
          <a:xfrm>
            <a:off x="747144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1" name="Image 267" descr=" "/>
          <p:cNvPicPr/>
          <p:nvPr/>
        </p:nvPicPr>
        <p:blipFill>
          <a:blip r:embed="rId532">
            <a:extLst>
              <a:ext uri="{96DAC541-7B7A-43D3-8B79-37D633B846F1}">
                <asvg:svgBlip xmlns:asvg="http://schemas.microsoft.com/office/drawing/2016/SVG/main" r:embed="rId533"/>
              </a:ext>
            </a:extLst>
          </a:blip>
          <a:stretch/>
        </p:blipFill>
        <p:spPr>
          <a:xfrm>
            <a:off x="767880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Image 268" descr=" "/>
          <p:cNvPicPr/>
          <p:nvPr/>
        </p:nvPicPr>
        <p:blipFill>
          <a:blip r:embed="rId534">
            <a:extLst>
              <a:ext uri="{96DAC541-7B7A-43D3-8B79-37D633B846F1}">
                <asvg:svgBlip xmlns:asvg="http://schemas.microsoft.com/office/drawing/2016/SVG/main" r:embed="rId535"/>
              </a:ext>
            </a:extLst>
          </a:blip>
          <a:stretch/>
        </p:blipFill>
        <p:spPr>
          <a:xfrm>
            <a:off x="809280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Image 269" descr=" "/>
          <p:cNvPicPr/>
          <p:nvPr/>
        </p:nvPicPr>
        <p:blipFill>
          <a:blip r:embed="rId536">
            <a:extLst>
              <a:ext uri="{96DAC541-7B7A-43D3-8B79-37D633B846F1}">
                <asvg:svgBlip xmlns:asvg="http://schemas.microsoft.com/office/drawing/2016/SVG/main" r:embed="rId537"/>
              </a:ext>
            </a:extLst>
          </a:blip>
          <a:stretch/>
        </p:blipFill>
        <p:spPr>
          <a:xfrm>
            <a:off x="829980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Image 270" descr=" "/>
          <p:cNvPicPr/>
          <p:nvPr/>
        </p:nvPicPr>
        <p:blipFill>
          <a:blip r:embed="rId538">
            <a:extLst>
              <a:ext uri="{96DAC541-7B7A-43D3-8B79-37D633B846F1}">
                <asvg:svgBlip xmlns:asvg="http://schemas.microsoft.com/office/drawing/2016/SVG/main" r:embed="rId539"/>
              </a:ext>
            </a:extLst>
          </a:blip>
          <a:stretch/>
        </p:blipFill>
        <p:spPr>
          <a:xfrm>
            <a:off x="850716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5" name="Image 271" descr=" "/>
          <p:cNvPicPr/>
          <p:nvPr/>
        </p:nvPicPr>
        <p:blipFill>
          <a:blip r:embed="rId540">
            <a:extLst>
              <a:ext uri="{96DAC541-7B7A-43D3-8B79-37D633B846F1}">
                <asvg:svgBlip xmlns:asvg="http://schemas.microsoft.com/office/drawing/2016/SVG/main" r:embed="rId541"/>
              </a:ext>
            </a:extLst>
          </a:blip>
          <a:stretch/>
        </p:blipFill>
        <p:spPr>
          <a:xfrm>
            <a:off x="871416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6" name="Image 272" descr=" "/>
          <p:cNvPicPr/>
          <p:nvPr/>
        </p:nvPicPr>
        <p:blipFill>
          <a:blip r:embed="rId542">
            <a:extLst>
              <a:ext uri="{96DAC541-7B7A-43D3-8B79-37D633B846F1}">
                <asvg:svgBlip xmlns:asvg="http://schemas.microsoft.com/office/drawing/2016/SVG/main" r:embed="rId543"/>
              </a:ext>
            </a:extLst>
          </a:blip>
          <a:stretch/>
        </p:blipFill>
        <p:spPr>
          <a:xfrm>
            <a:off x="912816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7" name="Image 273" descr=" "/>
          <p:cNvPicPr/>
          <p:nvPr/>
        </p:nvPicPr>
        <p:blipFill>
          <a:blip r:embed="rId544">
            <a:extLst>
              <a:ext uri="{96DAC541-7B7A-43D3-8B79-37D633B846F1}">
                <asvg:svgBlip xmlns:asvg="http://schemas.microsoft.com/office/drawing/2016/SVG/main" r:embed="rId545"/>
              </a:ext>
            </a:extLst>
          </a:blip>
          <a:stretch/>
        </p:blipFill>
        <p:spPr>
          <a:xfrm>
            <a:off x="995652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8" name="Image 274" descr=" "/>
          <p:cNvPicPr/>
          <p:nvPr/>
        </p:nvPicPr>
        <p:blipFill>
          <a:blip r:embed="rId546">
            <a:extLst>
              <a:ext uri="{96DAC541-7B7A-43D3-8B79-37D633B846F1}">
                <asvg:svgBlip xmlns:asvg="http://schemas.microsoft.com/office/drawing/2016/SVG/main" r:embed="rId547"/>
              </a:ext>
            </a:extLst>
          </a:blip>
          <a:stretch/>
        </p:blipFill>
        <p:spPr>
          <a:xfrm>
            <a:off x="1016352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9" name="Image 275" descr=" "/>
          <p:cNvPicPr/>
          <p:nvPr/>
        </p:nvPicPr>
        <p:blipFill>
          <a:blip r:embed="rId548">
            <a:extLst>
              <a:ext uri="{96DAC541-7B7A-43D3-8B79-37D633B846F1}">
                <asvg:svgBlip xmlns:asvg="http://schemas.microsoft.com/office/drawing/2016/SVG/main" r:embed="rId549"/>
              </a:ext>
            </a:extLst>
          </a:blip>
          <a:stretch/>
        </p:blipFill>
        <p:spPr>
          <a:xfrm>
            <a:off x="1057788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0" name="Image 276" descr=" "/>
          <p:cNvPicPr/>
          <p:nvPr/>
        </p:nvPicPr>
        <p:blipFill>
          <a:blip r:embed="rId550">
            <a:extLst>
              <a:ext uri="{96DAC541-7B7A-43D3-8B79-37D633B846F1}">
                <asvg:svgBlip xmlns:asvg="http://schemas.microsoft.com/office/drawing/2016/SVG/main" r:embed="rId551"/>
              </a:ext>
            </a:extLst>
          </a:blip>
          <a:stretch/>
        </p:blipFill>
        <p:spPr>
          <a:xfrm>
            <a:off x="10784880" y="8864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1" name="Image 277" descr=" "/>
          <p:cNvPicPr/>
          <p:nvPr/>
        </p:nvPicPr>
        <p:blipFill>
          <a:blip r:embed="rId552">
            <a:extLst>
              <a:ext uri="{96DAC541-7B7A-43D3-8B79-37D633B846F1}">
                <asvg:svgBlip xmlns:asvg="http://schemas.microsoft.com/office/drawing/2016/SVG/main" r:embed="rId553"/>
              </a:ext>
            </a:extLst>
          </a:blip>
          <a:stretch/>
        </p:blipFill>
        <p:spPr>
          <a:xfrm>
            <a:off x="726444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2" name="Image 278" descr=" "/>
          <p:cNvPicPr/>
          <p:nvPr/>
        </p:nvPicPr>
        <p:blipFill>
          <a:blip r:embed="rId554">
            <a:extLst>
              <a:ext uri="{96DAC541-7B7A-43D3-8B79-37D633B846F1}">
                <asvg:svgBlip xmlns:asvg="http://schemas.microsoft.com/office/drawing/2016/SVG/main" r:embed="rId555"/>
              </a:ext>
            </a:extLst>
          </a:blip>
          <a:stretch/>
        </p:blipFill>
        <p:spPr>
          <a:xfrm>
            <a:off x="747144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3" name="Image 279" descr=" "/>
          <p:cNvPicPr/>
          <p:nvPr/>
        </p:nvPicPr>
        <p:blipFill>
          <a:blip r:embed="rId556">
            <a:extLst>
              <a:ext uri="{96DAC541-7B7A-43D3-8B79-37D633B846F1}">
                <asvg:svgBlip xmlns:asvg="http://schemas.microsoft.com/office/drawing/2016/SVG/main" r:embed="rId557"/>
              </a:ext>
            </a:extLst>
          </a:blip>
          <a:stretch/>
        </p:blipFill>
        <p:spPr>
          <a:xfrm>
            <a:off x="767880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4" name="Image 280" descr=" "/>
          <p:cNvPicPr/>
          <p:nvPr/>
        </p:nvPicPr>
        <p:blipFill>
          <a:blip r:embed="rId558">
            <a:extLst>
              <a:ext uri="{96DAC541-7B7A-43D3-8B79-37D633B846F1}">
                <asvg:svgBlip xmlns:asvg="http://schemas.microsoft.com/office/drawing/2016/SVG/main" r:embed="rId559"/>
              </a:ext>
            </a:extLst>
          </a:blip>
          <a:stretch/>
        </p:blipFill>
        <p:spPr>
          <a:xfrm>
            <a:off x="788580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5" name="Image 281" descr=" "/>
          <p:cNvPicPr/>
          <p:nvPr/>
        </p:nvPicPr>
        <p:blipFill>
          <a:blip r:embed="rId560">
            <a:extLst>
              <a:ext uri="{96DAC541-7B7A-43D3-8B79-37D633B846F1}">
                <asvg:svgBlip xmlns:asvg="http://schemas.microsoft.com/office/drawing/2016/SVG/main" r:embed="rId561"/>
              </a:ext>
            </a:extLst>
          </a:blip>
          <a:stretch/>
        </p:blipFill>
        <p:spPr>
          <a:xfrm>
            <a:off x="809280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6" name="Image 282" descr=" "/>
          <p:cNvPicPr/>
          <p:nvPr/>
        </p:nvPicPr>
        <p:blipFill>
          <a:blip r:embed="rId562">
            <a:extLst>
              <a:ext uri="{96DAC541-7B7A-43D3-8B79-37D633B846F1}">
                <asvg:svgBlip xmlns:asvg="http://schemas.microsoft.com/office/drawing/2016/SVG/main" r:embed="rId563"/>
              </a:ext>
            </a:extLst>
          </a:blip>
          <a:stretch/>
        </p:blipFill>
        <p:spPr>
          <a:xfrm>
            <a:off x="871416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7" name="Image 283" descr=" "/>
          <p:cNvPicPr/>
          <p:nvPr/>
        </p:nvPicPr>
        <p:blipFill>
          <a:blip r:embed="rId564">
            <a:extLst>
              <a:ext uri="{96DAC541-7B7A-43D3-8B79-37D633B846F1}">
                <asvg:svgBlip xmlns:asvg="http://schemas.microsoft.com/office/drawing/2016/SVG/main" r:embed="rId565"/>
              </a:ext>
            </a:extLst>
          </a:blip>
          <a:stretch/>
        </p:blipFill>
        <p:spPr>
          <a:xfrm>
            <a:off x="892116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8" name="Image 284" descr=" "/>
          <p:cNvPicPr/>
          <p:nvPr/>
        </p:nvPicPr>
        <p:blipFill>
          <a:blip r:embed="rId566">
            <a:extLst>
              <a:ext uri="{96DAC541-7B7A-43D3-8B79-37D633B846F1}">
                <asvg:svgBlip xmlns:asvg="http://schemas.microsoft.com/office/drawing/2016/SVG/main" r:embed="rId567"/>
              </a:ext>
            </a:extLst>
          </a:blip>
          <a:stretch/>
        </p:blipFill>
        <p:spPr>
          <a:xfrm>
            <a:off x="912816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9" name="Image 285" descr=" "/>
          <p:cNvPicPr/>
          <p:nvPr/>
        </p:nvPicPr>
        <p:blipFill>
          <a:blip r:embed="rId568">
            <a:extLst>
              <a:ext uri="{96DAC541-7B7A-43D3-8B79-37D633B846F1}">
                <asvg:svgBlip xmlns:asvg="http://schemas.microsoft.com/office/drawing/2016/SVG/main" r:embed="rId569"/>
              </a:ext>
            </a:extLst>
          </a:blip>
          <a:stretch/>
        </p:blipFill>
        <p:spPr>
          <a:xfrm>
            <a:off x="954252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0" name="Image 286" descr=" "/>
          <p:cNvPicPr/>
          <p:nvPr/>
        </p:nvPicPr>
        <p:blipFill>
          <a:blip r:embed="rId570">
            <a:extLst>
              <a:ext uri="{96DAC541-7B7A-43D3-8B79-37D633B846F1}">
                <asvg:svgBlip xmlns:asvg="http://schemas.microsoft.com/office/drawing/2016/SVG/main" r:embed="rId571"/>
              </a:ext>
            </a:extLst>
          </a:blip>
          <a:stretch/>
        </p:blipFill>
        <p:spPr>
          <a:xfrm>
            <a:off x="995652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1" name="Image 287" descr=" "/>
          <p:cNvPicPr/>
          <p:nvPr/>
        </p:nvPicPr>
        <p:blipFill>
          <a:blip r:embed="rId572">
            <a:extLst>
              <a:ext uri="{96DAC541-7B7A-43D3-8B79-37D633B846F1}">
                <asvg:svgBlip xmlns:asvg="http://schemas.microsoft.com/office/drawing/2016/SVG/main" r:embed="rId573"/>
              </a:ext>
            </a:extLst>
          </a:blip>
          <a:stretch/>
        </p:blipFill>
        <p:spPr>
          <a:xfrm>
            <a:off x="10577880" y="9071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2" name="Image 288" descr=" "/>
          <p:cNvPicPr/>
          <p:nvPr/>
        </p:nvPicPr>
        <p:blipFill>
          <a:blip r:embed="rId574">
            <a:extLst>
              <a:ext uri="{96DAC541-7B7A-43D3-8B79-37D633B846F1}">
                <asvg:svgBlip xmlns:asvg="http://schemas.microsoft.com/office/drawing/2016/SVG/main" r:embed="rId575"/>
              </a:ext>
            </a:extLst>
          </a:blip>
          <a:stretch/>
        </p:blipFill>
        <p:spPr>
          <a:xfrm>
            <a:off x="685044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3" name="Image 289" descr=" "/>
          <p:cNvPicPr/>
          <p:nvPr/>
        </p:nvPicPr>
        <p:blipFill>
          <a:blip r:embed="rId576">
            <a:extLst>
              <a:ext uri="{96DAC541-7B7A-43D3-8B79-37D633B846F1}">
                <asvg:svgBlip xmlns:asvg="http://schemas.microsoft.com/office/drawing/2016/SVG/main" r:embed="rId577"/>
              </a:ext>
            </a:extLst>
          </a:blip>
          <a:stretch/>
        </p:blipFill>
        <p:spPr>
          <a:xfrm>
            <a:off x="726444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4" name="Image 290" descr=" "/>
          <p:cNvPicPr/>
          <p:nvPr/>
        </p:nvPicPr>
        <p:blipFill>
          <a:blip r:embed="rId578">
            <a:extLst>
              <a:ext uri="{96DAC541-7B7A-43D3-8B79-37D633B846F1}">
                <asvg:svgBlip xmlns:asvg="http://schemas.microsoft.com/office/drawing/2016/SVG/main" r:embed="rId579"/>
              </a:ext>
            </a:extLst>
          </a:blip>
          <a:stretch/>
        </p:blipFill>
        <p:spPr>
          <a:xfrm>
            <a:off x="767880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5" name="Image 291" descr=" "/>
          <p:cNvPicPr/>
          <p:nvPr/>
        </p:nvPicPr>
        <p:blipFill>
          <a:blip r:embed="rId580">
            <a:extLst>
              <a:ext uri="{96DAC541-7B7A-43D3-8B79-37D633B846F1}">
                <asvg:svgBlip xmlns:asvg="http://schemas.microsoft.com/office/drawing/2016/SVG/main" r:embed="rId581"/>
              </a:ext>
            </a:extLst>
          </a:blip>
          <a:stretch/>
        </p:blipFill>
        <p:spPr>
          <a:xfrm>
            <a:off x="871416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6" name="Image 292" descr=" "/>
          <p:cNvPicPr/>
          <p:nvPr/>
        </p:nvPicPr>
        <p:blipFill>
          <a:blip r:embed="rId582">
            <a:extLst>
              <a:ext uri="{96DAC541-7B7A-43D3-8B79-37D633B846F1}">
                <asvg:svgBlip xmlns:asvg="http://schemas.microsoft.com/office/drawing/2016/SVG/main" r:embed="rId583"/>
              </a:ext>
            </a:extLst>
          </a:blip>
          <a:stretch/>
        </p:blipFill>
        <p:spPr>
          <a:xfrm>
            <a:off x="892116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7" name="Image 293" descr=" "/>
          <p:cNvPicPr/>
          <p:nvPr/>
        </p:nvPicPr>
        <p:blipFill>
          <a:blip r:embed="rId584">
            <a:extLst>
              <a:ext uri="{96DAC541-7B7A-43D3-8B79-37D633B846F1}">
                <asvg:svgBlip xmlns:asvg="http://schemas.microsoft.com/office/drawing/2016/SVG/main" r:embed="rId585"/>
              </a:ext>
            </a:extLst>
          </a:blip>
          <a:stretch/>
        </p:blipFill>
        <p:spPr>
          <a:xfrm>
            <a:off x="912816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8" name="Image 294" descr=" "/>
          <p:cNvPicPr/>
          <p:nvPr/>
        </p:nvPicPr>
        <p:blipFill>
          <a:blip r:embed="rId586">
            <a:extLst>
              <a:ext uri="{96DAC541-7B7A-43D3-8B79-37D633B846F1}">
                <asvg:svgBlip xmlns:asvg="http://schemas.microsoft.com/office/drawing/2016/SVG/main" r:embed="rId587"/>
              </a:ext>
            </a:extLst>
          </a:blip>
          <a:stretch/>
        </p:blipFill>
        <p:spPr>
          <a:xfrm>
            <a:off x="995652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9" name="Image 295" descr=" "/>
          <p:cNvPicPr/>
          <p:nvPr/>
        </p:nvPicPr>
        <p:blipFill>
          <a:blip r:embed="rId588">
            <a:extLst>
              <a:ext uri="{96DAC541-7B7A-43D3-8B79-37D633B846F1}">
                <asvg:svgBlip xmlns:asvg="http://schemas.microsoft.com/office/drawing/2016/SVG/main" r:embed="rId589"/>
              </a:ext>
            </a:extLst>
          </a:blip>
          <a:stretch/>
        </p:blipFill>
        <p:spPr>
          <a:xfrm>
            <a:off x="1016352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0" name="Image 296" descr=" "/>
          <p:cNvPicPr/>
          <p:nvPr/>
        </p:nvPicPr>
        <p:blipFill>
          <a:blip r:embed="rId590">
            <a:extLst>
              <a:ext uri="{96DAC541-7B7A-43D3-8B79-37D633B846F1}">
                <asvg:svgBlip xmlns:asvg="http://schemas.microsoft.com/office/drawing/2016/SVG/main" r:embed="rId591"/>
              </a:ext>
            </a:extLst>
          </a:blip>
          <a:stretch/>
        </p:blipFill>
        <p:spPr>
          <a:xfrm>
            <a:off x="10784880" y="9278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1" name="Image 297" descr=" "/>
          <p:cNvPicPr/>
          <p:nvPr/>
        </p:nvPicPr>
        <p:blipFill>
          <a:blip r:embed="rId592">
            <a:extLst>
              <a:ext uri="{96DAC541-7B7A-43D3-8B79-37D633B846F1}">
                <asvg:svgBlip xmlns:asvg="http://schemas.microsoft.com/office/drawing/2016/SVG/main" r:embed="rId593"/>
              </a:ext>
            </a:extLst>
          </a:blip>
          <a:stretch/>
        </p:blipFill>
        <p:spPr>
          <a:xfrm>
            <a:off x="664344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2" name="Image 298" descr=" "/>
          <p:cNvPicPr/>
          <p:nvPr/>
        </p:nvPicPr>
        <p:blipFill>
          <a:blip r:embed="rId594">
            <a:extLst>
              <a:ext uri="{96DAC541-7B7A-43D3-8B79-37D633B846F1}">
                <asvg:svgBlip xmlns:asvg="http://schemas.microsoft.com/office/drawing/2016/SVG/main" r:embed="rId595"/>
              </a:ext>
            </a:extLst>
          </a:blip>
          <a:stretch/>
        </p:blipFill>
        <p:spPr>
          <a:xfrm>
            <a:off x="705744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3" name="Image 299" descr=" "/>
          <p:cNvPicPr/>
          <p:nvPr/>
        </p:nvPicPr>
        <p:blipFill>
          <a:blip r:embed="rId596">
            <a:extLst>
              <a:ext uri="{96DAC541-7B7A-43D3-8B79-37D633B846F1}">
                <asvg:svgBlip xmlns:asvg="http://schemas.microsoft.com/office/drawing/2016/SVG/main" r:embed="rId597"/>
              </a:ext>
            </a:extLst>
          </a:blip>
          <a:stretch/>
        </p:blipFill>
        <p:spPr>
          <a:xfrm>
            <a:off x="747144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4" name="Image 300" descr=" "/>
          <p:cNvPicPr/>
          <p:nvPr/>
        </p:nvPicPr>
        <p:blipFill>
          <a:blip r:embed="rId598">
            <a:extLst>
              <a:ext uri="{96DAC541-7B7A-43D3-8B79-37D633B846F1}">
                <asvg:svgBlip xmlns:asvg="http://schemas.microsoft.com/office/drawing/2016/SVG/main" r:embed="rId599"/>
              </a:ext>
            </a:extLst>
          </a:blip>
          <a:stretch/>
        </p:blipFill>
        <p:spPr>
          <a:xfrm>
            <a:off x="788580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5" name="Image 301" descr=" "/>
          <p:cNvPicPr/>
          <p:nvPr/>
        </p:nvPicPr>
        <p:blipFill>
          <a:blip r:embed="rId600">
            <a:extLst>
              <a:ext uri="{96DAC541-7B7A-43D3-8B79-37D633B846F1}">
                <asvg:svgBlip xmlns:asvg="http://schemas.microsoft.com/office/drawing/2016/SVG/main" r:embed="rId601"/>
              </a:ext>
            </a:extLst>
          </a:blip>
          <a:stretch/>
        </p:blipFill>
        <p:spPr>
          <a:xfrm>
            <a:off x="829980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6" name="Image 302" descr=" "/>
          <p:cNvPicPr/>
          <p:nvPr/>
        </p:nvPicPr>
        <p:blipFill>
          <a:blip r:embed="rId602">
            <a:extLst>
              <a:ext uri="{96DAC541-7B7A-43D3-8B79-37D633B846F1}">
                <asvg:svgBlip xmlns:asvg="http://schemas.microsoft.com/office/drawing/2016/SVG/main" r:embed="rId603"/>
              </a:ext>
            </a:extLst>
          </a:blip>
          <a:stretch/>
        </p:blipFill>
        <p:spPr>
          <a:xfrm>
            <a:off x="871416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7" name="Image 303" descr=" "/>
          <p:cNvPicPr/>
          <p:nvPr/>
        </p:nvPicPr>
        <p:blipFill>
          <a:blip r:embed="rId604">
            <a:extLst>
              <a:ext uri="{96DAC541-7B7A-43D3-8B79-37D633B846F1}">
                <asvg:svgBlip xmlns:asvg="http://schemas.microsoft.com/office/drawing/2016/SVG/main" r:embed="rId605"/>
              </a:ext>
            </a:extLst>
          </a:blip>
          <a:stretch/>
        </p:blipFill>
        <p:spPr>
          <a:xfrm>
            <a:off x="912816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8" name="Image 304" descr=" "/>
          <p:cNvPicPr/>
          <p:nvPr/>
        </p:nvPicPr>
        <p:blipFill>
          <a:blip r:embed="rId606">
            <a:extLst>
              <a:ext uri="{96DAC541-7B7A-43D3-8B79-37D633B846F1}">
                <asvg:svgBlip xmlns:asvg="http://schemas.microsoft.com/office/drawing/2016/SVG/main" r:embed="rId607"/>
              </a:ext>
            </a:extLst>
          </a:blip>
          <a:stretch/>
        </p:blipFill>
        <p:spPr>
          <a:xfrm>
            <a:off x="933516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9" name="Image 305" descr=" "/>
          <p:cNvPicPr/>
          <p:nvPr/>
        </p:nvPicPr>
        <p:blipFill>
          <a:blip r:embed="rId608">
            <a:extLst>
              <a:ext uri="{96DAC541-7B7A-43D3-8B79-37D633B846F1}">
                <asvg:svgBlip xmlns:asvg="http://schemas.microsoft.com/office/drawing/2016/SVG/main" r:embed="rId609"/>
              </a:ext>
            </a:extLst>
          </a:blip>
          <a:stretch/>
        </p:blipFill>
        <p:spPr>
          <a:xfrm>
            <a:off x="9542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0" name="Image 306" descr=" "/>
          <p:cNvPicPr/>
          <p:nvPr/>
        </p:nvPicPr>
        <p:blipFill>
          <a:blip r:embed="rId610">
            <a:extLst>
              <a:ext uri="{96DAC541-7B7A-43D3-8B79-37D633B846F1}">
                <asvg:svgBlip xmlns:asvg="http://schemas.microsoft.com/office/drawing/2016/SVG/main" r:embed="rId611"/>
              </a:ext>
            </a:extLst>
          </a:blip>
          <a:stretch/>
        </p:blipFill>
        <p:spPr>
          <a:xfrm>
            <a:off x="9749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1" name="Image 307" descr=" "/>
          <p:cNvPicPr/>
          <p:nvPr/>
        </p:nvPicPr>
        <p:blipFill>
          <a:blip r:embed="rId612">
            <a:extLst>
              <a:ext uri="{96DAC541-7B7A-43D3-8B79-37D633B846F1}">
                <asvg:svgBlip xmlns:asvg="http://schemas.microsoft.com/office/drawing/2016/SVG/main" r:embed="rId613"/>
              </a:ext>
            </a:extLst>
          </a:blip>
          <a:stretch/>
        </p:blipFill>
        <p:spPr>
          <a:xfrm>
            <a:off x="9956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2" name="Image 308" descr=" "/>
          <p:cNvPicPr/>
          <p:nvPr/>
        </p:nvPicPr>
        <p:blipFill>
          <a:blip r:embed="rId614">
            <a:extLst>
              <a:ext uri="{96DAC541-7B7A-43D3-8B79-37D633B846F1}">
                <asvg:svgBlip xmlns:asvg="http://schemas.microsoft.com/office/drawing/2016/SVG/main" r:embed="rId615"/>
              </a:ext>
            </a:extLst>
          </a:blip>
          <a:stretch/>
        </p:blipFill>
        <p:spPr>
          <a:xfrm>
            <a:off x="10163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3" name="Image 309" descr=" "/>
          <p:cNvPicPr/>
          <p:nvPr/>
        </p:nvPicPr>
        <p:blipFill>
          <a:blip r:embed="rId616">
            <a:extLst>
              <a:ext uri="{96DAC541-7B7A-43D3-8B79-37D633B846F1}">
                <asvg:svgBlip xmlns:asvg="http://schemas.microsoft.com/office/drawing/2016/SVG/main" r:embed="rId617"/>
              </a:ext>
            </a:extLst>
          </a:blip>
          <a:stretch/>
        </p:blipFill>
        <p:spPr>
          <a:xfrm>
            <a:off x="1037052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4" name="Image 310" descr=" "/>
          <p:cNvPicPr/>
          <p:nvPr/>
        </p:nvPicPr>
        <p:blipFill>
          <a:blip r:embed="rId618">
            <a:extLst>
              <a:ext uri="{96DAC541-7B7A-43D3-8B79-37D633B846F1}">
                <asvg:svgBlip xmlns:asvg="http://schemas.microsoft.com/office/drawing/2016/SVG/main" r:embed="rId619"/>
              </a:ext>
            </a:extLst>
          </a:blip>
          <a:stretch/>
        </p:blipFill>
        <p:spPr>
          <a:xfrm>
            <a:off x="1057788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5" name="Image 311" descr=" "/>
          <p:cNvPicPr/>
          <p:nvPr/>
        </p:nvPicPr>
        <p:blipFill>
          <a:blip r:embed="rId620">
            <a:extLst>
              <a:ext uri="{96DAC541-7B7A-43D3-8B79-37D633B846F1}">
                <asvg:svgBlip xmlns:asvg="http://schemas.microsoft.com/office/drawing/2016/SVG/main" r:embed="rId621"/>
              </a:ext>
            </a:extLst>
          </a:blip>
          <a:stretch/>
        </p:blipFill>
        <p:spPr>
          <a:xfrm>
            <a:off x="10784880" y="9485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6" name="Image 312" descr=" "/>
          <p:cNvPicPr/>
          <p:nvPr/>
        </p:nvPicPr>
        <p:blipFill>
          <a:blip r:embed="rId622">
            <a:extLst>
              <a:ext uri="{96DAC541-7B7A-43D3-8B79-37D633B846F1}">
                <asvg:svgBlip xmlns:asvg="http://schemas.microsoft.com/office/drawing/2016/SVG/main" r:embed="rId623"/>
              </a:ext>
            </a:extLst>
          </a:blip>
          <a:stretch/>
        </p:blipFill>
        <p:spPr>
          <a:xfrm>
            <a:off x="664344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7" name="Image 313" descr=" "/>
          <p:cNvPicPr/>
          <p:nvPr/>
        </p:nvPicPr>
        <p:blipFill>
          <a:blip r:embed="rId624">
            <a:extLst>
              <a:ext uri="{96DAC541-7B7A-43D3-8B79-37D633B846F1}">
                <asvg:svgBlip xmlns:asvg="http://schemas.microsoft.com/office/drawing/2016/SVG/main" r:embed="rId625"/>
              </a:ext>
            </a:extLst>
          </a:blip>
          <a:stretch/>
        </p:blipFill>
        <p:spPr>
          <a:xfrm>
            <a:off x="767880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8" name="Image 314" descr=" "/>
          <p:cNvPicPr/>
          <p:nvPr/>
        </p:nvPicPr>
        <p:blipFill>
          <a:blip r:embed="rId626">
            <a:extLst>
              <a:ext uri="{96DAC541-7B7A-43D3-8B79-37D633B846F1}">
                <asvg:svgBlip xmlns:asvg="http://schemas.microsoft.com/office/drawing/2016/SVG/main" r:embed="rId627"/>
              </a:ext>
            </a:extLst>
          </a:blip>
          <a:stretch/>
        </p:blipFill>
        <p:spPr>
          <a:xfrm>
            <a:off x="788580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9" name="Image 315" descr=" "/>
          <p:cNvPicPr/>
          <p:nvPr/>
        </p:nvPicPr>
        <p:blipFill>
          <a:blip r:embed="rId628">
            <a:extLst>
              <a:ext uri="{96DAC541-7B7A-43D3-8B79-37D633B846F1}">
                <asvg:svgBlip xmlns:asvg="http://schemas.microsoft.com/office/drawing/2016/SVG/main" r:embed="rId629"/>
              </a:ext>
            </a:extLst>
          </a:blip>
          <a:stretch/>
        </p:blipFill>
        <p:spPr>
          <a:xfrm>
            <a:off x="871416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0" name="Image 316" descr=" "/>
          <p:cNvPicPr/>
          <p:nvPr/>
        </p:nvPicPr>
        <p:blipFill>
          <a:blip r:embed="rId630">
            <a:extLst>
              <a:ext uri="{96DAC541-7B7A-43D3-8B79-37D633B846F1}">
                <asvg:svgBlip xmlns:asvg="http://schemas.microsoft.com/office/drawing/2016/SVG/main" r:embed="rId631"/>
              </a:ext>
            </a:extLst>
          </a:blip>
          <a:stretch/>
        </p:blipFill>
        <p:spPr>
          <a:xfrm>
            <a:off x="892116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1" name="Image 317" descr=" "/>
          <p:cNvPicPr/>
          <p:nvPr/>
        </p:nvPicPr>
        <p:blipFill>
          <a:blip r:embed="rId632">
            <a:extLst>
              <a:ext uri="{96DAC541-7B7A-43D3-8B79-37D633B846F1}">
                <asvg:svgBlip xmlns:asvg="http://schemas.microsoft.com/office/drawing/2016/SVG/main" r:embed="rId633"/>
              </a:ext>
            </a:extLst>
          </a:blip>
          <a:stretch/>
        </p:blipFill>
        <p:spPr>
          <a:xfrm>
            <a:off x="912816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2" name="Image 318" descr=" "/>
          <p:cNvPicPr/>
          <p:nvPr/>
        </p:nvPicPr>
        <p:blipFill>
          <a:blip r:embed="rId634">
            <a:extLst>
              <a:ext uri="{96DAC541-7B7A-43D3-8B79-37D633B846F1}">
                <asvg:svgBlip xmlns:asvg="http://schemas.microsoft.com/office/drawing/2016/SVG/main" r:embed="rId635"/>
              </a:ext>
            </a:extLst>
          </a:blip>
          <a:stretch/>
        </p:blipFill>
        <p:spPr>
          <a:xfrm>
            <a:off x="933516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3" name="Image 319" descr=" "/>
          <p:cNvPicPr/>
          <p:nvPr/>
        </p:nvPicPr>
        <p:blipFill>
          <a:blip r:embed="rId636">
            <a:extLst>
              <a:ext uri="{96DAC541-7B7A-43D3-8B79-37D633B846F1}">
                <asvg:svgBlip xmlns:asvg="http://schemas.microsoft.com/office/drawing/2016/SVG/main" r:embed="rId637"/>
              </a:ext>
            </a:extLst>
          </a:blip>
          <a:stretch/>
        </p:blipFill>
        <p:spPr>
          <a:xfrm>
            <a:off x="974952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4" name="Image 320" descr=" "/>
          <p:cNvPicPr/>
          <p:nvPr/>
        </p:nvPicPr>
        <p:blipFill>
          <a:blip r:embed="rId638">
            <a:extLst>
              <a:ext uri="{96DAC541-7B7A-43D3-8B79-37D633B846F1}">
                <asvg:svgBlip xmlns:asvg="http://schemas.microsoft.com/office/drawing/2016/SVG/main" r:embed="rId639"/>
              </a:ext>
            </a:extLst>
          </a:blip>
          <a:stretch/>
        </p:blipFill>
        <p:spPr>
          <a:xfrm>
            <a:off x="1016352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5" name="Image 321" descr=" "/>
          <p:cNvPicPr/>
          <p:nvPr/>
        </p:nvPicPr>
        <p:blipFill>
          <a:blip r:embed="rId640">
            <a:extLst>
              <a:ext uri="{96DAC541-7B7A-43D3-8B79-37D633B846F1}">
                <asvg:svgBlip xmlns:asvg="http://schemas.microsoft.com/office/drawing/2016/SVG/main" r:embed="rId641"/>
              </a:ext>
            </a:extLst>
          </a:blip>
          <a:stretch/>
        </p:blipFill>
        <p:spPr>
          <a:xfrm>
            <a:off x="10370520" y="969228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6" name="Image 322" descr=" "/>
          <p:cNvPicPr/>
          <p:nvPr/>
        </p:nvPicPr>
        <p:blipFill>
          <a:blip r:embed="rId642">
            <a:extLst>
              <a:ext uri="{96DAC541-7B7A-43D3-8B79-37D633B846F1}">
                <asvg:svgBlip xmlns:asvg="http://schemas.microsoft.com/office/drawing/2016/SVG/main" r:embed="rId643"/>
              </a:ext>
            </a:extLst>
          </a:blip>
          <a:stretch/>
        </p:blipFill>
        <p:spPr>
          <a:xfrm>
            <a:off x="664344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7" name="Image 323" descr=" "/>
          <p:cNvPicPr/>
          <p:nvPr/>
        </p:nvPicPr>
        <p:blipFill>
          <a:blip r:embed="rId644">
            <a:extLst>
              <a:ext uri="{96DAC541-7B7A-43D3-8B79-37D633B846F1}">
                <asvg:svgBlip xmlns:asvg="http://schemas.microsoft.com/office/drawing/2016/SVG/main" r:embed="rId645"/>
              </a:ext>
            </a:extLst>
          </a:blip>
          <a:stretch/>
        </p:blipFill>
        <p:spPr>
          <a:xfrm>
            <a:off x="705744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8" name="Image 324" descr=" "/>
          <p:cNvPicPr/>
          <p:nvPr/>
        </p:nvPicPr>
        <p:blipFill>
          <a:blip r:embed="rId646">
            <a:extLst>
              <a:ext uri="{96DAC541-7B7A-43D3-8B79-37D633B846F1}">
                <asvg:svgBlip xmlns:asvg="http://schemas.microsoft.com/office/drawing/2016/SVG/main" r:embed="rId647"/>
              </a:ext>
            </a:extLst>
          </a:blip>
          <a:stretch/>
        </p:blipFill>
        <p:spPr>
          <a:xfrm>
            <a:off x="726444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9" name="Image 325" descr=" "/>
          <p:cNvPicPr/>
          <p:nvPr/>
        </p:nvPicPr>
        <p:blipFill>
          <a:blip r:embed="rId648">
            <a:extLst>
              <a:ext uri="{96DAC541-7B7A-43D3-8B79-37D633B846F1}">
                <asvg:svgBlip xmlns:asvg="http://schemas.microsoft.com/office/drawing/2016/SVG/main" r:embed="rId649"/>
              </a:ext>
            </a:extLst>
          </a:blip>
          <a:stretch/>
        </p:blipFill>
        <p:spPr>
          <a:xfrm>
            <a:off x="767880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0" name="Image 326" descr=" "/>
          <p:cNvPicPr/>
          <p:nvPr/>
        </p:nvPicPr>
        <p:blipFill>
          <a:blip r:embed="rId650">
            <a:extLst>
              <a:ext uri="{96DAC541-7B7A-43D3-8B79-37D633B846F1}">
                <asvg:svgBlip xmlns:asvg="http://schemas.microsoft.com/office/drawing/2016/SVG/main" r:embed="rId651"/>
              </a:ext>
            </a:extLst>
          </a:blip>
          <a:stretch/>
        </p:blipFill>
        <p:spPr>
          <a:xfrm>
            <a:off x="788580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1" name="Image 327" descr=" "/>
          <p:cNvPicPr/>
          <p:nvPr/>
        </p:nvPicPr>
        <p:blipFill>
          <a:blip r:embed="rId652">
            <a:extLst>
              <a:ext uri="{96DAC541-7B7A-43D3-8B79-37D633B846F1}">
                <asvg:svgBlip xmlns:asvg="http://schemas.microsoft.com/office/drawing/2016/SVG/main" r:embed="rId653"/>
              </a:ext>
            </a:extLst>
          </a:blip>
          <a:stretch/>
        </p:blipFill>
        <p:spPr>
          <a:xfrm>
            <a:off x="850716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2" name="Image 328" descr=" "/>
          <p:cNvPicPr/>
          <p:nvPr/>
        </p:nvPicPr>
        <p:blipFill>
          <a:blip r:embed="rId654">
            <a:extLst>
              <a:ext uri="{96DAC541-7B7A-43D3-8B79-37D633B846F1}">
                <asvg:svgBlip xmlns:asvg="http://schemas.microsoft.com/office/drawing/2016/SVG/main" r:embed="rId655"/>
              </a:ext>
            </a:extLst>
          </a:blip>
          <a:stretch/>
        </p:blipFill>
        <p:spPr>
          <a:xfrm>
            <a:off x="892116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3" name="Image 329" descr=" "/>
          <p:cNvPicPr/>
          <p:nvPr/>
        </p:nvPicPr>
        <p:blipFill>
          <a:blip r:embed="rId656">
            <a:extLst>
              <a:ext uri="{96DAC541-7B7A-43D3-8B79-37D633B846F1}">
                <asvg:svgBlip xmlns:asvg="http://schemas.microsoft.com/office/drawing/2016/SVG/main" r:embed="rId657"/>
              </a:ext>
            </a:extLst>
          </a:blip>
          <a:stretch/>
        </p:blipFill>
        <p:spPr>
          <a:xfrm>
            <a:off x="912816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4" name="Image 330" descr=" "/>
          <p:cNvPicPr/>
          <p:nvPr/>
        </p:nvPicPr>
        <p:blipFill>
          <a:blip r:embed="rId658">
            <a:extLst>
              <a:ext uri="{96DAC541-7B7A-43D3-8B79-37D633B846F1}">
                <asvg:svgBlip xmlns:asvg="http://schemas.microsoft.com/office/drawing/2016/SVG/main" r:embed="rId659"/>
              </a:ext>
            </a:extLst>
          </a:blip>
          <a:stretch/>
        </p:blipFill>
        <p:spPr>
          <a:xfrm>
            <a:off x="933516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5" name="Image 331" descr=" "/>
          <p:cNvPicPr/>
          <p:nvPr/>
        </p:nvPicPr>
        <p:blipFill>
          <a:blip r:embed="rId660">
            <a:extLst>
              <a:ext uri="{96DAC541-7B7A-43D3-8B79-37D633B846F1}">
                <asvg:svgBlip xmlns:asvg="http://schemas.microsoft.com/office/drawing/2016/SVG/main" r:embed="rId661"/>
              </a:ext>
            </a:extLst>
          </a:blip>
          <a:stretch/>
        </p:blipFill>
        <p:spPr>
          <a:xfrm>
            <a:off x="9542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6" name="Image 332" descr=" "/>
          <p:cNvPicPr/>
          <p:nvPr/>
        </p:nvPicPr>
        <p:blipFill>
          <a:blip r:embed="rId662">
            <a:extLst>
              <a:ext uri="{96DAC541-7B7A-43D3-8B79-37D633B846F1}">
                <asvg:svgBlip xmlns:asvg="http://schemas.microsoft.com/office/drawing/2016/SVG/main" r:embed="rId663"/>
              </a:ext>
            </a:extLst>
          </a:blip>
          <a:stretch/>
        </p:blipFill>
        <p:spPr>
          <a:xfrm>
            <a:off x="9749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7" name="Image 333" descr=" "/>
          <p:cNvPicPr/>
          <p:nvPr/>
        </p:nvPicPr>
        <p:blipFill>
          <a:blip r:embed="rId664">
            <a:extLst>
              <a:ext uri="{96DAC541-7B7A-43D3-8B79-37D633B846F1}">
                <asvg:svgBlip xmlns:asvg="http://schemas.microsoft.com/office/drawing/2016/SVG/main" r:embed="rId665"/>
              </a:ext>
            </a:extLst>
          </a:blip>
          <a:stretch/>
        </p:blipFill>
        <p:spPr>
          <a:xfrm>
            <a:off x="9956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8" name="Image 334" descr=" "/>
          <p:cNvPicPr/>
          <p:nvPr/>
        </p:nvPicPr>
        <p:blipFill>
          <a:blip r:embed="rId666">
            <a:extLst>
              <a:ext uri="{96DAC541-7B7A-43D3-8B79-37D633B846F1}">
                <asvg:svgBlip xmlns:asvg="http://schemas.microsoft.com/office/drawing/2016/SVG/main" r:embed="rId667"/>
              </a:ext>
            </a:extLst>
          </a:blip>
          <a:stretch/>
        </p:blipFill>
        <p:spPr>
          <a:xfrm>
            <a:off x="10163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9" name="Image 335" descr=" "/>
          <p:cNvPicPr/>
          <p:nvPr/>
        </p:nvPicPr>
        <p:blipFill>
          <a:blip r:embed="rId668">
            <a:extLst>
              <a:ext uri="{96DAC541-7B7A-43D3-8B79-37D633B846F1}">
                <asvg:svgBlip xmlns:asvg="http://schemas.microsoft.com/office/drawing/2016/SVG/main" r:embed="rId669"/>
              </a:ext>
            </a:extLst>
          </a:blip>
          <a:stretch/>
        </p:blipFill>
        <p:spPr>
          <a:xfrm>
            <a:off x="1037052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0" name="Image 336" descr=" "/>
          <p:cNvPicPr/>
          <p:nvPr/>
        </p:nvPicPr>
        <p:blipFill>
          <a:blip r:embed="rId670">
            <a:extLst>
              <a:ext uri="{96DAC541-7B7A-43D3-8B79-37D633B846F1}">
                <asvg:svgBlip xmlns:asvg="http://schemas.microsoft.com/office/drawing/2016/SVG/main" r:embed="rId671"/>
              </a:ext>
            </a:extLst>
          </a:blip>
          <a:stretch/>
        </p:blipFill>
        <p:spPr>
          <a:xfrm>
            <a:off x="10577880" y="9899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1" name="Image 337" descr=" "/>
          <p:cNvPicPr/>
          <p:nvPr/>
        </p:nvPicPr>
        <p:blipFill>
          <a:blip r:embed="rId672">
            <a:extLst>
              <a:ext uri="{96DAC541-7B7A-43D3-8B79-37D633B846F1}">
                <asvg:svgBlip xmlns:asvg="http://schemas.microsoft.com/office/drawing/2016/SVG/main" r:embed="rId673"/>
              </a:ext>
            </a:extLst>
          </a:blip>
          <a:stretch/>
        </p:blipFill>
        <p:spPr>
          <a:xfrm>
            <a:off x="685044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2" name="Image 338" descr=" "/>
          <p:cNvPicPr/>
          <p:nvPr/>
        </p:nvPicPr>
        <p:blipFill>
          <a:blip r:embed="rId674">
            <a:extLst>
              <a:ext uri="{96DAC541-7B7A-43D3-8B79-37D633B846F1}">
                <asvg:svgBlip xmlns:asvg="http://schemas.microsoft.com/office/drawing/2016/SVG/main" r:embed="rId675"/>
              </a:ext>
            </a:extLst>
          </a:blip>
          <a:stretch/>
        </p:blipFill>
        <p:spPr>
          <a:xfrm>
            <a:off x="705744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3" name="Image 339" descr=" "/>
          <p:cNvPicPr/>
          <p:nvPr/>
        </p:nvPicPr>
        <p:blipFill>
          <a:blip r:embed="rId676">
            <a:extLst>
              <a:ext uri="{96DAC541-7B7A-43D3-8B79-37D633B846F1}">
                <asvg:svgBlip xmlns:asvg="http://schemas.microsoft.com/office/drawing/2016/SVG/main" r:embed="rId677"/>
              </a:ext>
            </a:extLst>
          </a:blip>
          <a:stretch/>
        </p:blipFill>
        <p:spPr>
          <a:xfrm>
            <a:off x="726444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4" name="Image 340" descr=" "/>
          <p:cNvPicPr/>
          <p:nvPr/>
        </p:nvPicPr>
        <p:blipFill>
          <a:blip r:embed="rId678">
            <a:extLst>
              <a:ext uri="{96DAC541-7B7A-43D3-8B79-37D633B846F1}">
                <asvg:svgBlip xmlns:asvg="http://schemas.microsoft.com/office/drawing/2016/SVG/main" r:embed="rId679"/>
              </a:ext>
            </a:extLst>
          </a:blip>
          <a:stretch/>
        </p:blipFill>
        <p:spPr>
          <a:xfrm>
            <a:off x="747144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5" name="Image 341" descr=" "/>
          <p:cNvPicPr/>
          <p:nvPr/>
        </p:nvPicPr>
        <p:blipFill>
          <a:blip r:embed="rId680">
            <a:extLst>
              <a:ext uri="{96DAC541-7B7A-43D3-8B79-37D633B846F1}">
                <asvg:svgBlip xmlns:asvg="http://schemas.microsoft.com/office/drawing/2016/SVG/main" r:embed="rId681"/>
              </a:ext>
            </a:extLst>
          </a:blip>
          <a:stretch/>
        </p:blipFill>
        <p:spPr>
          <a:xfrm>
            <a:off x="767880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6" name="Image 342" descr=" "/>
          <p:cNvPicPr/>
          <p:nvPr/>
        </p:nvPicPr>
        <p:blipFill>
          <a:blip r:embed="rId682">
            <a:extLst>
              <a:ext uri="{96DAC541-7B7A-43D3-8B79-37D633B846F1}">
                <asvg:svgBlip xmlns:asvg="http://schemas.microsoft.com/office/drawing/2016/SVG/main" r:embed="rId683"/>
              </a:ext>
            </a:extLst>
          </a:blip>
          <a:stretch/>
        </p:blipFill>
        <p:spPr>
          <a:xfrm>
            <a:off x="892116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7" name="Image 343" descr=" "/>
          <p:cNvPicPr/>
          <p:nvPr/>
        </p:nvPicPr>
        <p:blipFill>
          <a:blip r:embed="rId684">
            <a:extLst>
              <a:ext uri="{96DAC541-7B7A-43D3-8B79-37D633B846F1}">
                <asvg:svgBlip xmlns:asvg="http://schemas.microsoft.com/office/drawing/2016/SVG/main" r:embed="rId685"/>
              </a:ext>
            </a:extLst>
          </a:blip>
          <a:stretch/>
        </p:blipFill>
        <p:spPr>
          <a:xfrm>
            <a:off x="933516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8" name="Image 344" descr=" "/>
          <p:cNvPicPr/>
          <p:nvPr/>
        </p:nvPicPr>
        <p:blipFill>
          <a:blip r:embed="rId686">
            <a:extLst>
              <a:ext uri="{96DAC541-7B7A-43D3-8B79-37D633B846F1}">
                <asvg:svgBlip xmlns:asvg="http://schemas.microsoft.com/office/drawing/2016/SVG/main" r:embed="rId687"/>
              </a:ext>
            </a:extLst>
          </a:blip>
          <a:stretch/>
        </p:blipFill>
        <p:spPr>
          <a:xfrm>
            <a:off x="995652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9" name="Image 345" descr=" "/>
          <p:cNvPicPr/>
          <p:nvPr/>
        </p:nvPicPr>
        <p:blipFill>
          <a:blip r:embed="rId688">
            <a:extLst>
              <a:ext uri="{96DAC541-7B7A-43D3-8B79-37D633B846F1}">
                <asvg:svgBlip xmlns:asvg="http://schemas.microsoft.com/office/drawing/2016/SVG/main" r:embed="rId689"/>
              </a:ext>
            </a:extLst>
          </a:blip>
          <a:stretch/>
        </p:blipFill>
        <p:spPr>
          <a:xfrm>
            <a:off x="10577880" y="10106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0" name="Image 346" descr=" "/>
          <p:cNvPicPr/>
          <p:nvPr/>
        </p:nvPicPr>
        <p:blipFill>
          <a:blip r:embed="rId690">
            <a:extLst>
              <a:ext uri="{96DAC541-7B7A-43D3-8B79-37D633B846F1}">
                <asvg:svgBlip xmlns:asvg="http://schemas.microsoft.com/office/drawing/2016/SVG/main" r:embed="rId691"/>
              </a:ext>
            </a:extLst>
          </a:blip>
          <a:stretch/>
        </p:blipFill>
        <p:spPr>
          <a:xfrm>
            <a:off x="705744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1" name="Image 347" descr=" "/>
          <p:cNvPicPr/>
          <p:nvPr/>
        </p:nvPicPr>
        <p:blipFill>
          <a:blip r:embed="rId692">
            <a:extLst>
              <a:ext uri="{96DAC541-7B7A-43D3-8B79-37D633B846F1}">
                <asvg:svgBlip xmlns:asvg="http://schemas.microsoft.com/office/drawing/2016/SVG/main" r:embed="rId693"/>
              </a:ext>
            </a:extLst>
          </a:blip>
          <a:stretch/>
        </p:blipFill>
        <p:spPr>
          <a:xfrm>
            <a:off x="726444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2" name="Image 348" descr=" "/>
          <p:cNvPicPr/>
          <p:nvPr/>
        </p:nvPicPr>
        <p:blipFill>
          <a:blip r:embed="rId694">
            <a:extLst>
              <a:ext uri="{96DAC541-7B7A-43D3-8B79-37D633B846F1}">
                <asvg:svgBlip xmlns:asvg="http://schemas.microsoft.com/office/drawing/2016/SVG/main" r:embed="rId695"/>
              </a:ext>
            </a:extLst>
          </a:blip>
          <a:stretch/>
        </p:blipFill>
        <p:spPr>
          <a:xfrm>
            <a:off x="747144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3" name="Image 349" descr=" "/>
          <p:cNvPicPr/>
          <p:nvPr/>
        </p:nvPicPr>
        <p:blipFill>
          <a:blip r:embed="rId696">
            <a:extLst>
              <a:ext uri="{96DAC541-7B7A-43D3-8B79-37D633B846F1}">
                <asvg:svgBlip xmlns:asvg="http://schemas.microsoft.com/office/drawing/2016/SVG/main" r:embed="rId697"/>
              </a:ext>
            </a:extLst>
          </a:blip>
          <a:stretch/>
        </p:blipFill>
        <p:spPr>
          <a:xfrm>
            <a:off x="809280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4" name="Image 350" descr=" "/>
          <p:cNvPicPr/>
          <p:nvPr/>
        </p:nvPicPr>
        <p:blipFill>
          <a:blip r:embed="rId698">
            <a:extLst>
              <a:ext uri="{96DAC541-7B7A-43D3-8B79-37D633B846F1}">
                <asvg:svgBlip xmlns:asvg="http://schemas.microsoft.com/office/drawing/2016/SVG/main" r:embed="rId699"/>
              </a:ext>
            </a:extLst>
          </a:blip>
          <a:stretch/>
        </p:blipFill>
        <p:spPr>
          <a:xfrm>
            <a:off x="9956520" y="10313640"/>
            <a:ext cx="209520" cy="20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5" name="Image 351" descr=" "/>
          <p:cNvPicPr/>
          <p:nvPr/>
        </p:nvPicPr>
        <p:blipFill>
          <a:blip r:embed="rId700">
            <a:extLst>
              <a:ext uri="{96DAC541-7B7A-43D3-8B79-37D633B846F1}">
                <asvg:svgBlip xmlns:asvg="http://schemas.microsoft.com/office/drawing/2016/SVG/main" r:embed="rId701"/>
              </a:ext>
            </a:extLst>
          </a:blip>
          <a:stretch/>
        </p:blipFill>
        <p:spPr>
          <a:xfrm>
            <a:off x="4986720" y="4516200"/>
            <a:ext cx="1445760" cy="144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6" name="Image 352" descr=" "/>
          <p:cNvPicPr/>
          <p:nvPr/>
        </p:nvPicPr>
        <p:blipFill>
          <a:blip r:embed="rId702">
            <a:extLst>
              <a:ext uri="{96DAC541-7B7A-43D3-8B79-37D633B846F1}">
                <asvg:svgBlip xmlns:asvg="http://schemas.microsoft.com/office/drawing/2016/SVG/main" r:embed="rId703"/>
              </a:ext>
            </a:extLst>
          </a:blip>
          <a:stretch/>
        </p:blipFill>
        <p:spPr>
          <a:xfrm>
            <a:off x="9542520" y="4516200"/>
            <a:ext cx="1445760" cy="144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7" name="Image 353" descr=" "/>
          <p:cNvPicPr/>
          <p:nvPr/>
        </p:nvPicPr>
        <p:blipFill>
          <a:blip r:embed="rId704">
            <a:extLst>
              <a:ext uri="{96DAC541-7B7A-43D3-8B79-37D633B846F1}">
                <asvg:svgBlip xmlns:asvg="http://schemas.microsoft.com/office/drawing/2016/SVG/main" r:embed="rId705"/>
              </a:ext>
            </a:extLst>
          </a:blip>
          <a:stretch/>
        </p:blipFill>
        <p:spPr>
          <a:xfrm>
            <a:off x="4986720" y="9071280"/>
            <a:ext cx="1445760" cy="144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8" name="Image 354" descr=" "/>
          <p:cNvPicPr/>
          <p:nvPr/>
        </p:nvPicPr>
        <p:blipFill>
          <a:blip r:embed="rId706">
            <a:extLst>
              <a:ext uri="{96DAC541-7B7A-43D3-8B79-37D633B846F1}">
                <asvg:svgBlip xmlns:asvg="http://schemas.microsoft.com/office/drawing/2016/SVG/main" r:embed="rId707"/>
              </a:ext>
            </a:extLst>
          </a:blip>
          <a:stretch/>
        </p:blipFill>
        <p:spPr>
          <a:xfrm>
            <a:off x="5400720" y="4930200"/>
            <a:ext cx="617760" cy="617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9" name="Image 355" descr=" "/>
          <p:cNvPicPr/>
          <p:nvPr/>
        </p:nvPicPr>
        <p:blipFill>
          <a:blip r:embed="rId708">
            <a:extLst>
              <a:ext uri="{96DAC541-7B7A-43D3-8B79-37D633B846F1}">
                <asvg:svgBlip xmlns:asvg="http://schemas.microsoft.com/office/drawing/2016/SVG/main" r:embed="rId709"/>
              </a:ext>
            </a:extLst>
          </a:blip>
          <a:stretch/>
        </p:blipFill>
        <p:spPr>
          <a:xfrm>
            <a:off x="9956520" y="4930200"/>
            <a:ext cx="617760" cy="617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0" name="Image 356" descr=" "/>
          <p:cNvPicPr/>
          <p:nvPr/>
        </p:nvPicPr>
        <p:blipFill>
          <a:blip r:embed="rId710">
            <a:extLst>
              <a:ext uri="{96DAC541-7B7A-43D3-8B79-37D633B846F1}">
                <asvg:svgBlip xmlns:asvg="http://schemas.microsoft.com/office/drawing/2016/SVG/main" r:embed="rId711"/>
              </a:ext>
            </a:extLst>
          </a:blip>
          <a:stretch/>
        </p:blipFill>
        <p:spPr>
          <a:xfrm>
            <a:off x="5400720" y="9485280"/>
            <a:ext cx="617760" cy="617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1" name="Image 357" descr=" "/>
          <p:cNvPicPr/>
          <p:nvPr/>
        </p:nvPicPr>
        <p:blipFill>
          <a:blip r:embed="rId712"/>
          <a:stretch/>
        </p:blipFill>
        <p:spPr>
          <a:xfrm>
            <a:off x="22025160" y="6172200"/>
            <a:ext cx="2354400" cy="2350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2" name="Image 358" descr=" "/>
          <p:cNvPicPr/>
          <p:nvPr/>
        </p:nvPicPr>
        <p:blipFill>
          <a:blip r:embed="rId713"/>
          <a:stretch/>
        </p:blipFill>
        <p:spPr>
          <a:xfrm>
            <a:off x="16486560" y="11569680"/>
            <a:ext cx="2413440" cy="2142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3" name="Рисунок 363" descr=""/>
          <p:cNvPicPr/>
          <p:nvPr/>
        </p:nvPicPr>
        <p:blipFill>
          <a:blip r:embed="rId714"/>
          <a:stretch/>
        </p:blipFill>
        <p:spPr>
          <a:xfrm>
            <a:off x="4555800" y="4105800"/>
            <a:ext cx="6963120" cy="696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4" name="Рисунок 4" descr=""/>
          <p:cNvPicPr/>
          <p:nvPr/>
        </p:nvPicPr>
        <p:blipFill>
          <a:blip r:embed="rId715"/>
          <a:stretch/>
        </p:blipFill>
        <p:spPr>
          <a:xfrm>
            <a:off x="12088080" y="10718640"/>
            <a:ext cx="536040" cy="536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5" name="Рисунок 2" descr=""/>
          <p:cNvPicPr/>
          <p:nvPr/>
        </p:nvPicPr>
        <p:blipFill>
          <a:blip r:embed="rId716"/>
          <a:stretch/>
        </p:blipFill>
        <p:spPr>
          <a:xfrm>
            <a:off x="12855960" y="10727280"/>
            <a:ext cx="1746000" cy="561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Image 0" descr=" "/>
          <p:cNvPicPr/>
          <p:nvPr/>
        </p:nvPicPr>
        <p:blipFill>
          <a:blip r:embed="rId1"/>
          <a:stretch/>
        </p:blipFill>
        <p:spPr>
          <a:xfrm>
            <a:off x="18760320" y="0"/>
            <a:ext cx="5623200" cy="5157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Shape 0"/>
          <p:cNvSpPr/>
          <p:nvPr/>
        </p:nvSpPr>
        <p:spPr>
          <a:xfrm>
            <a:off x="709200" y="3908160"/>
            <a:ext cx="6956640" cy="341280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Shape 1"/>
          <p:cNvSpPr/>
          <p:nvPr/>
        </p:nvSpPr>
        <p:spPr>
          <a:xfrm>
            <a:off x="8279280" y="3889080"/>
            <a:ext cx="5240520" cy="341280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Shape 2"/>
          <p:cNvSpPr/>
          <p:nvPr/>
        </p:nvSpPr>
        <p:spPr>
          <a:xfrm>
            <a:off x="13902480" y="3908160"/>
            <a:ext cx="10352880" cy="3412800"/>
          </a:xfrm>
          <a:prstGeom prst="roundRect">
            <a:avLst>
              <a:gd name="adj" fmla="val 1391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Text 3"/>
          <p:cNvSpPr/>
          <p:nvPr/>
        </p:nvSpPr>
        <p:spPr>
          <a:xfrm>
            <a:off x="1761120" y="8658000"/>
            <a:ext cx="2316600" cy="14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Text 4"/>
          <p:cNvSpPr/>
          <p:nvPr/>
        </p:nvSpPr>
        <p:spPr>
          <a:xfrm>
            <a:off x="317160" y="4575960"/>
            <a:ext cx="787176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7200"/>
              </a:lnSpc>
              <a:tabLst>
                <a:tab algn="l" pos="0"/>
              </a:tabLst>
            </a:pP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052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млн.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руб.</a:t>
            </a:r>
            <a:endParaRPr b="0" lang="ru-RU" sz="7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Text 5"/>
          <p:cNvSpPr/>
          <p:nvPr/>
        </p:nvSpPr>
        <p:spPr>
          <a:xfrm>
            <a:off x="8543880" y="4575960"/>
            <a:ext cx="483264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7200"/>
              </a:lnSpc>
              <a:tabLst>
                <a:tab algn="l" pos="0"/>
              </a:tabLst>
            </a:pP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8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821</a:t>
            </a:r>
            <a:endParaRPr b="0" lang="ru-RU" sz="7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Text 6"/>
          <p:cNvSpPr/>
          <p:nvPr/>
        </p:nvSpPr>
        <p:spPr>
          <a:xfrm>
            <a:off x="15087600" y="4575960"/>
            <a:ext cx="9295560" cy="12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18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млрд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.</a:t>
            </a:r>
            <a:r>
              <a:rPr b="0" lang="ru-RU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382 млн.руб.</a:t>
            </a:r>
            <a:r>
              <a:rPr b="0" lang="en-US" sz="7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 </a:t>
            </a:r>
            <a:endParaRPr b="0" lang="ru-RU" sz="7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Text 7"/>
          <p:cNvSpPr/>
          <p:nvPr/>
        </p:nvSpPr>
        <p:spPr>
          <a:xfrm>
            <a:off x="6194160" y="8658000"/>
            <a:ext cx="3929760" cy="14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Text 8"/>
          <p:cNvSpPr/>
          <p:nvPr/>
        </p:nvSpPr>
        <p:spPr>
          <a:xfrm>
            <a:off x="11909880" y="8658000"/>
            <a:ext cx="3929760" cy="14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Text 9"/>
          <p:cNvSpPr/>
          <p:nvPr/>
        </p:nvSpPr>
        <p:spPr>
          <a:xfrm>
            <a:off x="17282520" y="8658000"/>
            <a:ext cx="5606280" cy="145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0,1 - 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Text 10"/>
          <p:cNvSpPr/>
          <p:nvPr/>
        </p:nvSpPr>
        <p:spPr>
          <a:xfrm>
            <a:off x="1587600" y="9891720"/>
            <a:ext cx="266364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Text 11"/>
          <p:cNvSpPr/>
          <p:nvPr/>
        </p:nvSpPr>
        <p:spPr>
          <a:xfrm>
            <a:off x="1191960" y="5795640"/>
            <a:ext cx="577548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Капитализация Фонда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за весь период деятельности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Text 12"/>
          <p:cNvSpPr/>
          <p:nvPr/>
        </p:nvSpPr>
        <p:spPr>
          <a:xfrm>
            <a:off x="8596800" y="5641560"/>
            <a:ext cx="4779720" cy="138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выдано займов за весь период деятельности Фонда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Text 13"/>
          <p:cNvSpPr/>
          <p:nvPr/>
        </p:nvSpPr>
        <p:spPr>
          <a:xfrm>
            <a:off x="16778880" y="5641560"/>
            <a:ext cx="4670640" cy="138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общая сум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м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 займов,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выданных за весь период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Text 14"/>
          <p:cNvSpPr/>
          <p:nvPr/>
        </p:nvSpPr>
        <p:spPr>
          <a:xfrm>
            <a:off x="6122160" y="9891720"/>
            <a:ext cx="407376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7" name="Text 15"/>
          <p:cNvSpPr/>
          <p:nvPr/>
        </p:nvSpPr>
        <p:spPr>
          <a:xfrm>
            <a:off x="11977560" y="9891720"/>
            <a:ext cx="390852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Text 16"/>
          <p:cNvSpPr/>
          <p:nvPr/>
        </p:nvSpPr>
        <p:spPr>
          <a:xfrm>
            <a:off x="16778880" y="9891720"/>
            <a:ext cx="660024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Ставки по займам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(</a:t>
            </a: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по приоритетным направлениям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79" name="Image 1" descr=" "/>
          <p:cNvPicPr/>
          <p:nvPr/>
        </p:nvPicPr>
        <p:blipFill>
          <a:blip r:embed="rId2"/>
          <a:stretch/>
        </p:blipFill>
        <p:spPr>
          <a:xfrm>
            <a:off x="0" y="0"/>
            <a:ext cx="2579400" cy="25833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290960" y="2516760"/>
            <a:ext cx="370872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1" name="Image 4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261800" y="7155720"/>
            <a:ext cx="373788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2" name="Image 5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1238040" y="4030200"/>
            <a:ext cx="372492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3" name="Image 6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2315240" y="2405520"/>
            <a:ext cx="386316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4" name="Image 7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173240" y="5598360"/>
            <a:ext cx="376524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85" name="Image 8"/>
          <p:cNvSpPr/>
          <p:nvPr/>
        </p:nvSpPr>
        <p:spPr>
          <a:xfrm>
            <a:off x="12315240" y="3970080"/>
            <a:ext cx="3863160" cy="1051560"/>
          </a:xfrm>
          <a:prstGeom prst="rect">
            <a:avLst/>
          </a:prstGeom>
          <a:blipFill rotWithShape="0"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rcRect/>
            <a:stretch/>
          </a:blipFill>
          <a:ln w="0">
            <a:noFill/>
          </a:ln>
          <a:effectLst>
            <a:outerShdw algn="ctr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"/>
              </a:rPr>
              <a:t>                   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6" name="Image 11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12413160" y="7030440"/>
            <a:ext cx="382536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7" name="Image 13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1257840" y="8633880"/>
            <a:ext cx="369612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pic>
        <p:nvPicPr>
          <p:cNvPr id="88" name="Image 15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1209240" y="10094040"/>
            <a:ext cx="382536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89" name="Text 0"/>
          <p:cNvSpPr/>
          <p:nvPr/>
        </p:nvSpPr>
        <p:spPr>
          <a:xfrm>
            <a:off x="1575000" y="1104840"/>
            <a:ext cx="14907960" cy="70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4320"/>
              </a:lnSpc>
              <a:tabLst>
                <a:tab algn="l" pos="0"/>
              </a:tabLst>
            </a:pPr>
            <a:r>
              <a:rPr b="0" lang="en-US" sz="4800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Виды микрозаймов</a:t>
            </a:r>
            <a:endParaRPr b="0" lang="ru-RU" sz="4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Text 1"/>
          <p:cNvSpPr/>
          <p:nvPr/>
        </p:nvSpPr>
        <p:spPr>
          <a:xfrm>
            <a:off x="2985840" y="2634480"/>
            <a:ext cx="176076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Ф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ЕРМЕР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Text 3"/>
          <p:cNvSpPr/>
          <p:nvPr/>
        </p:nvSpPr>
        <p:spPr>
          <a:xfrm>
            <a:off x="3396240" y="4189320"/>
            <a:ext cx="158292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endParaRPr b="1" lang="en-US" sz="298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92" name="Text 5"/>
          <p:cNvSpPr/>
          <p:nvPr/>
        </p:nvSpPr>
        <p:spPr>
          <a:xfrm>
            <a:off x="1519200" y="7522560"/>
            <a:ext cx="360540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П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РОМЫШЛЕННИК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Text 6"/>
          <p:cNvSpPr/>
          <p:nvPr/>
        </p:nvSpPr>
        <p:spPr>
          <a:xfrm>
            <a:off x="1566000" y="4450680"/>
            <a:ext cx="337248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ОБОРОТ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Text 7"/>
          <p:cNvSpPr/>
          <p:nvPr/>
        </p:nvSpPr>
        <p:spPr>
          <a:xfrm>
            <a:off x="13100400" y="2694240"/>
            <a:ext cx="311868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 С/Х 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КООПЕРАТИВ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Text 8"/>
          <p:cNvSpPr/>
          <p:nvPr/>
        </p:nvSpPr>
        <p:spPr>
          <a:xfrm>
            <a:off x="1589040" y="5836680"/>
            <a:ext cx="340344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280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Б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ИЗНЕС</a:t>
            </a: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-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  <a:ea typeface="Mulish Bold"/>
              </a:rPr>
              <a:t>ИНВЕСТ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Text 14"/>
          <p:cNvSpPr/>
          <p:nvPr/>
        </p:nvSpPr>
        <p:spPr>
          <a:xfrm>
            <a:off x="1403280" y="8848440"/>
            <a:ext cx="3270960" cy="80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ПЕЦИАЛЬНЫЙ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Ч</a:t>
            </a:r>
            <a:r>
              <a:rPr b="0" lang="en-US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/</a:t>
            </a: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С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Text 16"/>
          <p:cNvSpPr/>
          <p:nvPr/>
        </p:nvSpPr>
        <p:spPr>
          <a:xfrm>
            <a:off x="1649520" y="10215360"/>
            <a:ext cx="2913120" cy="80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en-US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С</a:t>
            </a: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ДЕЛАНО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НА</a:t>
            </a:r>
            <a:r>
              <a:rPr b="0" lang="en-US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 К</a:t>
            </a: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  <a:ea typeface="Mulish Bold"/>
              </a:rPr>
              <a:t>УБАНИ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Text 17"/>
          <p:cNvSpPr/>
          <p:nvPr/>
        </p:nvSpPr>
        <p:spPr>
          <a:xfrm>
            <a:off x="5303880" y="332100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9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 19"/>
          <p:cNvSpPr/>
          <p:nvPr/>
        </p:nvSpPr>
        <p:spPr>
          <a:xfrm>
            <a:off x="16537680" y="327384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Text 21"/>
          <p:cNvSpPr/>
          <p:nvPr/>
        </p:nvSpPr>
        <p:spPr>
          <a:xfrm>
            <a:off x="16387920" y="479808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Text 23"/>
          <p:cNvSpPr/>
          <p:nvPr/>
        </p:nvSpPr>
        <p:spPr>
          <a:xfrm>
            <a:off x="5237640" y="9492120"/>
            <a:ext cx="3287160" cy="29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12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Text 26"/>
          <p:cNvSpPr/>
          <p:nvPr/>
        </p:nvSpPr>
        <p:spPr>
          <a:xfrm>
            <a:off x="5285520" y="307044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 29"/>
          <p:cNvSpPr/>
          <p:nvPr/>
        </p:nvSpPr>
        <p:spPr>
          <a:xfrm>
            <a:off x="16486560" y="299340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 30"/>
          <p:cNvSpPr/>
          <p:nvPr/>
        </p:nvSpPr>
        <p:spPr>
          <a:xfrm>
            <a:off x="5282280" y="630828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 31"/>
          <p:cNvSpPr/>
          <p:nvPr/>
        </p:nvSpPr>
        <p:spPr>
          <a:xfrm>
            <a:off x="5264640" y="479592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Text 32"/>
          <p:cNvSpPr/>
          <p:nvPr/>
        </p:nvSpPr>
        <p:spPr>
          <a:xfrm>
            <a:off x="5264640" y="915012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 35"/>
          <p:cNvSpPr/>
          <p:nvPr/>
        </p:nvSpPr>
        <p:spPr>
          <a:xfrm>
            <a:off x="16412760" y="450756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Text 37"/>
          <p:cNvSpPr/>
          <p:nvPr/>
        </p:nvSpPr>
        <p:spPr>
          <a:xfrm>
            <a:off x="16400160" y="755352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 42"/>
          <p:cNvSpPr/>
          <p:nvPr/>
        </p:nvSpPr>
        <p:spPr>
          <a:xfrm>
            <a:off x="5285520" y="251424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 44"/>
          <p:cNvSpPr/>
          <p:nvPr/>
        </p:nvSpPr>
        <p:spPr>
          <a:xfrm>
            <a:off x="16486560" y="239796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 47"/>
          <p:cNvSpPr/>
          <p:nvPr/>
        </p:nvSpPr>
        <p:spPr>
          <a:xfrm>
            <a:off x="5267880" y="423432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3-24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 48"/>
          <p:cNvSpPr/>
          <p:nvPr/>
        </p:nvSpPr>
        <p:spPr>
          <a:xfrm>
            <a:off x="5264640" y="861084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49"/>
          <p:cNvSpPr/>
          <p:nvPr/>
        </p:nvSpPr>
        <p:spPr>
          <a:xfrm>
            <a:off x="5285520" y="566316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 51"/>
          <p:cNvSpPr/>
          <p:nvPr/>
        </p:nvSpPr>
        <p:spPr>
          <a:xfrm>
            <a:off x="16387920" y="397692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 53"/>
          <p:cNvSpPr/>
          <p:nvPr/>
        </p:nvSpPr>
        <p:spPr>
          <a:xfrm>
            <a:off x="16395480" y="701568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Text 57"/>
          <p:cNvSpPr/>
          <p:nvPr/>
        </p:nvSpPr>
        <p:spPr>
          <a:xfrm>
            <a:off x="16387920" y="1016388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 58"/>
          <p:cNvSpPr/>
          <p:nvPr/>
        </p:nvSpPr>
        <p:spPr>
          <a:xfrm>
            <a:off x="5289480" y="281916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 61"/>
          <p:cNvSpPr/>
          <p:nvPr/>
        </p:nvSpPr>
        <p:spPr>
          <a:xfrm>
            <a:off x="16500240" y="272160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Text 62"/>
          <p:cNvSpPr/>
          <p:nvPr/>
        </p:nvSpPr>
        <p:spPr>
          <a:xfrm>
            <a:off x="5282280" y="600948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Jost ExtraBold"/>
              </a:rPr>
              <a:t>1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Text 63"/>
          <p:cNvSpPr/>
          <p:nvPr/>
        </p:nvSpPr>
        <p:spPr>
          <a:xfrm>
            <a:off x="5289480" y="457344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1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Text 64"/>
          <p:cNvSpPr/>
          <p:nvPr/>
        </p:nvSpPr>
        <p:spPr>
          <a:xfrm>
            <a:off x="5237640" y="889524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 67"/>
          <p:cNvSpPr/>
          <p:nvPr/>
        </p:nvSpPr>
        <p:spPr>
          <a:xfrm>
            <a:off x="16353360" y="592452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Text 69"/>
          <p:cNvSpPr/>
          <p:nvPr/>
        </p:nvSpPr>
        <p:spPr>
          <a:xfrm>
            <a:off x="16395480" y="728064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Shape 74"/>
          <p:cNvSpPr/>
          <p:nvPr/>
        </p:nvSpPr>
        <p:spPr>
          <a:xfrm>
            <a:off x="9073080" y="2425680"/>
            <a:ext cx="2323440" cy="99756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Shape 77"/>
          <p:cNvSpPr/>
          <p:nvPr/>
        </p:nvSpPr>
        <p:spPr>
          <a:xfrm>
            <a:off x="20034360" y="2404800"/>
            <a:ext cx="249300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" name="Shape 78"/>
          <p:cNvSpPr/>
          <p:nvPr/>
        </p:nvSpPr>
        <p:spPr>
          <a:xfrm>
            <a:off x="9086400" y="5592600"/>
            <a:ext cx="2323440" cy="99756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Shape 79"/>
          <p:cNvSpPr/>
          <p:nvPr/>
        </p:nvSpPr>
        <p:spPr>
          <a:xfrm>
            <a:off x="9084240" y="4025520"/>
            <a:ext cx="2323440" cy="1195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Shape 80"/>
          <p:cNvSpPr/>
          <p:nvPr/>
        </p:nvSpPr>
        <p:spPr>
          <a:xfrm>
            <a:off x="8988840" y="8650800"/>
            <a:ext cx="2314080" cy="997560"/>
          </a:xfrm>
          <a:prstGeom prst="roundRect">
            <a:avLst>
              <a:gd name="adj" fmla="val 20096"/>
            </a:avLst>
          </a:prstGeom>
          <a:solidFill>
            <a:srgbClr val="2e217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9" name="Shape 85"/>
          <p:cNvSpPr/>
          <p:nvPr/>
        </p:nvSpPr>
        <p:spPr>
          <a:xfrm>
            <a:off x="8994600" y="7114320"/>
            <a:ext cx="232596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Text 90"/>
          <p:cNvSpPr/>
          <p:nvPr/>
        </p:nvSpPr>
        <p:spPr>
          <a:xfrm>
            <a:off x="9346680" y="2686680"/>
            <a:ext cx="2089800" cy="4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0,1-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4,25%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Text 91"/>
          <p:cNvSpPr/>
          <p:nvPr/>
        </p:nvSpPr>
        <p:spPr>
          <a:xfrm>
            <a:off x="9114120" y="7401960"/>
            <a:ext cx="2174760" cy="4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0,1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-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4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Text 93"/>
          <p:cNvSpPr/>
          <p:nvPr/>
        </p:nvSpPr>
        <p:spPr>
          <a:xfrm>
            <a:off x="20271240" y="2581200"/>
            <a:ext cx="1721880" cy="58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,5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 94"/>
          <p:cNvSpPr/>
          <p:nvPr/>
        </p:nvSpPr>
        <p:spPr>
          <a:xfrm>
            <a:off x="9135360" y="5720760"/>
            <a:ext cx="2052720" cy="4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12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Text 95"/>
          <p:cNvSpPr/>
          <p:nvPr/>
        </p:nvSpPr>
        <p:spPr>
          <a:xfrm>
            <a:off x="9172800" y="4226400"/>
            <a:ext cx="2052720" cy="4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12%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Text 96"/>
          <p:cNvSpPr/>
          <p:nvPr/>
        </p:nvSpPr>
        <p:spPr>
          <a:xfrm>
            <a:off x="9114120" y="8833680"/>
            <a:ext cx="2052720" cy="4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0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,</a:t>
            </a: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Text 99"/>
          <p:cNvSpPr/>
          <p:nvPr/>
        </p:nvSpPr>
        <p:spPr>
          <a:xfrm>
            <a:off x="20271240" y="4311000"/>
            <a:ext cx="2052720" cy="4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5%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106"/>
          <p:cNvSpPr/>
          <p:nvPr/>
        </p:nvSpPr>
        <p:spPr>
          <a:xfrm>
            <a:off x="9727200" y="305208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107"/>
          <p:cNvSpPr/>
          <p:nvPr/>
        </p:nvSpPr>
        <p:spPr>
          <a:xfrm>
            <a:off x="20564280" y="296676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 108"/>
          <p:cNvSpPr/>
          <p:nvPr/>
        </p:nvSpPr>
        <p:spPr>
          <a:xfrm>
            <a:off x="9663480" y="459288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Text 109"/>
          <p:cNvSpPr/>
          <p:nvPr/>
        </p:nvSpPr>
        <p:spPr>
          <a:xfrm>
            <a:off x="20950920" y="440064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Text 110"/>
          <p:cNvSpPr/>
          <p:nvPr/>
        </p:nvSpPr>
        <p:spPr>
          <a:xfrm>
            <a:off x="9654840" y="613836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Text 111"/>
          <p:cNvSpPr/>
          <p:nvPr/>
        </p:nvSpPr>
        <p:spPr>
          <a:xfrm>
            <a:off x="20828520" y="438804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 112"/>
          <p:cNvSpPr/>
          <p:nvPr/>
        </p:nvSpPr>
        <p:spPr>
          <a:xfrm>
            <a:off x="9619560" y="775260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Text 114"/>
          <p:cNvSpPr/>
          <p:nvPr/>
        </p:nvSpPr>
        <p:spPr>
          <a:xfrm>
            <a:off x="9636480" y="923364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Text 118"/>
          <p:cNvSpPr/>
          <p:nvPr/>
        </p:nvSpPr>
        <p:spPr>
          <a:xfrm>
            <a:off x="9727200" y="1234152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Text 44"/>
          <p:cNvSpPr/>
          <p:nvPr/>
        </p:nvSpPr>
        <p:spPr>
          <a:xfrm>
            <a:off x="5282280" y="714024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 61"/>
          <p:cNvSpPr/>
          <p:nvPr/>
        </p:nvSpPr>
        <p:spPr>
          <a:xfrm>
            <a:off x="5267880" y="742608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Text 29"/>
          <p:cNvSpPr/>
          <p:nvPr/>
        </p:nvSpPr>
        <p:spPr>
          <a:xfrm>
            <a:off x="5299200" y="761400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Text 19"/>
          <p:cNvSpPr/>
          <p:nvPr/>
        </p:nvSpPr>
        <p:spPr>
          <a:xfrm>
            <a:off x="5237640" y="797112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6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Shape 77"/>
          <p:cNvSpPr/>
          <p:nvPr/>
        </p:nvSpPr>
        <p:spPr>
          <a:xfrm>
            <a:off x="20050920" y="4032000"/>
            <a:ext cx="2493000" cy="101232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1" name="Text 105"/>
          <p:cNvSpPr/>
          <p:nvPr/>
        </p:nvSpPr>
        <p:spPr>
          <a:xfrm>
            <a:off x="19735920" y="4179960"/>
            <a:ext cx="2588040" cy="42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2</a:t>
            </a:r>
            <a:r>
              <a:rPr b="0" lang="en-US" sz="319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 109"/>
          <p:cNvSpPr/>
          <p:nvPr/>
        </p:nvSpPr>
        <p:spPr>
          <a:xfrm>
            <a:off x="20647080" y="4578840"/>
            <a:ext cx="1041840" cy="34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3" name="Image 8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12319560" y="5539680"/>
            <a:ext cx="386964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154" name="Text 10"/>
          <p:cNvSpPr/>
          <p:nvPr/>
        </p:nvSpPr>
        <p:spPr>
          <a:xfrm>
            <a:off x="13338720" y="5853240"/>
            <a:ext cx="262404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НОВОТЕХ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Text 51"/>
          <p:cNvSpPr/>
          <p:nvPr/>
        </p:nvSpPr>
        <p:spPr>
          <a:xfrm>
            <a:off x="16336800" y="557136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 67"/>
          <p:cNvSpPr/>
          <p:nvPr/>
        </p:nvSpPr>
        <p:spPr>
          <a:xfrm>
            <a:off x="16350480" y="427644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Text 35"/>
          <p:cNvSpPr/>
          <p:nvPr/>
        </p:nvSpPr>
        <p:spPr>
          <a:xfrm>
            <a:off x="16353360" y="613836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Shape 77"/>
          <p:cNvSpPr/>
          <p:nvPr/>
        </p:nvSpPr>
        <p:spPr>
          <a:xfrm>
            <a:off x="19977120" y="5439600"/>
            <a:ext cx="249300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9" name="Shape 77"/>
          <p:cNvSpPr/>
          <p:nvPr/>
        </p:nvSpPr>
        <p:spPr>
          <a:xfrm>
            <a:off x="19987200" y="7064640"/>
            <a:ext cx="2437920" cy="109188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chemeClr val="dk1"/>
              </a:solidFill>
              <a:effectLst/>
              <a:uFillTx/>
              <a:latin typeface="Calibri"/>
            </a:endParaRPr>
          </a:p>
        </p:txBody>
      </p:sp>
      <p:sp>
        <p:nvSpPr>
          <p:cNvPr id="160" name="Text 93"/>
          <p:cNvSpPr/>
          <p:nvPr/>
        </p:nvSpPr>
        <p:spPr>
          <a:xfrm>
            <a:off x="20461680" y="7280640"/>
            <a:ext cx="156564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3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Text 21"/>
          <p:cNvSpPr/>
          <p:nvPr/>
        </p:nvSpPr>
        <p:spPr>
          <a:xfrm>
            <a:off x="16400160" y="784764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Text 10"/>
          <p:cNvSpPr/>
          <p:nvPr/>
        </p:nvSpPr>
        <p:spPr>
          <a:xfrm>
            <a:off x="13186440" y="7375680"/>
            <a:ext cx="280836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ЭКСПОРТЕР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Text 53"/>
          <p:cNvSpPr/>
          <p:nvPr/>
        </p:nvSpPr>
        <p:spPr>
          <a:xfrm>
            <a:off x="5264640" y="10121040"/>
            <a:ext cx="2662920" cy="24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3-36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Text 69"/>
          <p:cNvSpPr/>
          <p:nvPr/>
        </p:nvSpPr>
        <p:spPr>
          <a:xfrm>
            <a:off x="5237640" y="1036548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Text 37"/>
          <p:cNvSpPr/>
          <p:nvPr/>
        </p:nvSpPr>
        <p:spPr>
          <a:xfrm>
            <a:off x="5242680" y="10578600"/>
            <a:ext cx="3463920" cy="2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Text 21"/>
          <p:cNvSpPr/>
          <p:nvPr/>
        </p:nvSpPr>
        <p:spPr>
          <a:xfrm>
            <a:off x="5252040" y="1086444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6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Text 93"/>
          <p:cNvSpPr/>
          <p:nvPr/>
        </p:nvSpPr>
        <p:spPr>
          <a:xfrm>
            <a:off x="20461680" y="5571360"/>
            <a:ext cx="1565640" cy="4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12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Shape 77"/>
          <p:cNvSpPr/>
          <p:nvPr/>
        </p:nvSpPr>
        <p:spPr>
          <a:xfrm>
            <a:off x="19962360" y="10028520"/>
            <a:ext cx="256500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9" name="Text 109"/>
          <p:cNvSpPr/>
          <p:nvPr/>
        </p:nvSpPr>
        <p:spPr>
          <a:xfrm>
            <a:off x="20756520" y="10625040"/>
            <a:ext cx="10418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Text 93"/>
          <p:cNvSpPr/>
          <p:nvPr/>
        </p:nvSpPr>
        <p:spPr>
          <a:xfrm>
            <a:off x="20271240" y="10207440"/>
            <a:ext cx="2154240" cy="4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877"/>
              </a:lnSpc>
              <a:tabLst>
                <a:tab algn="l" pos="0"/>
              </a:tabLst>
            </a:pPr>
            <a:r>
              <a:rPr b="0" lang="ru-RU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16</a:t>
            </a:r>
            <a:r>
              <a:rPr b="0" lang="en-US" sz="319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%</a:t>
            </a:r>
            <a:endParaRPr b="0" lang="ru-RU" sz="319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1" name="Image 15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12315240" y="10080720"/>
            <a:ext cx="386964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172" name="Text 10"/>
          <p:cNvSpPr/>
          <p:nvPr/>
        </p:nvSpPr>
        <p:spPr>
          <a:xfrm>
            <a:off x="13262400" y="10256400"/>
            <a:ext cx="262404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ТОРГОВЛЯ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Text 69"/>
          <p:cNvSpPr/>
          <p:nvPr/>
        </p:nvSpPr>
        <p:spPr>
          <a:xfrm>
            <a:off x="16412760" y="1049292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100.000-5.000.000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Text 37"/>
          <p:cNvSpPr/>
          <p:nvPr/>
        </p:nvSpPr>
        <p:spPr>
          <a:xfrm>
            <a:off x="16400160" y="10836000"/>
            <a:ext cx="356076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Залог+поручитель: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Shape 89"/>
          <p:cNvSpPr/>
          <p:nvPr/>
        </p:nvSpPr>
        <p:spPr>
          <a:xfrm>
            <a:off x="8949240" y="10049760"/>
            <a:ext cx="2345040" cy="997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ru-RU" sz="320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    2%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6" name="Text 109"/>
          <p:cNvSpPr/>
          <p:nvPr/>
        </p:nvSpPr>
        <p:spPr>
          <a:xfrm>
            <a:off x="9569880" y="10663920"/>
            <a:ext cx="1041840" cy="13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7" name="Image 15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12368880" y="8470800"/>
            <a:ext cx="3869640" cy="1051560"/>
          </a:xfrm>
          <a:prstGeom prst="rect">
            <a:avLst/>
          </a:prstGeom>
          <a:noFill/>
          <a:ln w="0">
            <a:noFill/>
          </a:ln>
          <a:effectLst>
            <a:outerShdw algn="ctr" blurRad="108000" dir="5400000" dist="12600">
              <a:srgbClr val="000000"/>
            </a:outerShdw>
          </a:effectLst>
          <a:scene3d>
            <a:camera prst="orthographicFront">
              <a:rot lat="0" lon="0" rev="0"/>
            </a:camera>
            <a:lightRig dir="t" rig="soft">
              <a:rot lat="0" lon="0" rev="0"/>
            </a:lightRig>
          </a:scene3d>
          <a:sp3d contourW="44450" prstMaterial="matte">
            <a:bevelT prst="artDeco" w="63500" h="63500"/>
            <a:contourClr>
              <a:srgbClr val="ffffff"/>
            </a:contourClr>
          </a:sp3d>
        </p:spPr>
      </p:pic>
      <p:sp>
        <p:nvSpPr>
          <p:cNvPr id="178" name="Text 16"/>
          <p:cNvSpPr/>
          <p:nvPr/>
        </p:nvSpPr>
        <p:spPr>
          <a:xfrm>
            <a:off x="12621600" y="4241520"/>
            <a:ext cx="3300480" cy="80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СПЕЦИАЛЬНЫЙ АНАПА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r" defTabSz="914400">
              <a:lnSpc>
                <a:spcPts val="2684"/>
              </a:lnSpc>
              <a:tabLst>
                <a:tab algn="l" pos="0"/>
              </a:tabLst>
            </a:pP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Shape 77"/>
          <p:cNvSpPr/>
          <p:nvPr/>
        </p:nvSpPr>
        <p:spPr>
          <a:xfrm>
            <a:off x="19995480" y="8508600"/>
            <a:ext cx="2493000" cy="1051560"/>
          </a:xfrm>
          <a:prstGeom prst="roundRect">
            <a:avLst>
              <a:gd name="adj" fmla="val 20096"/>
            </a:avLst>
          </a:prstGeom>
          <a:solidFill>
            <a:srgbClr val="2d207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ru-RU" sz="3200" strike="noStrike" u="none">
                <a:solidFill>
                  <a:schemeClr val="lt1"/>
                </a:solidFill>
                <a:effectLst/>
                <a:uFillTx/>
                <a:latin typeface="Jost ExtraBold"/>
                <a:ea typeface="Jost ExtraBold"/>
              </a:rPr>
              <a:t>        12 %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0" name="Text 116"/>
          <p:cNvSpPr/>
          <p:nvPr/>
        </p:nvSpPr>
        <p:spPr>
          <a:xfrm>
            <a:off x="20611080" y="907920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Text 116"/>
          <p:cNvSpPr/>
          <p:nvPr/>
        </p:nvSpPr>
        <p:spPr>
          <a:xfrm>
            <a:off x="20699640" y="760536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Text 116"/>
          <p:cNvSpPr/>
          <p:nvPr/>
        </p:nvSpPr>
        <p:spPr>
          <a:xfrm>
            <a:off x="20667240" y="5934960"/>
            <a:ext cx="104184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ffffff"/>
                </a:solidFill>
                <a:effectLst/>
                <a:uFillTx/>
                <a:latin typeface="Jost SemiBold"/>
                <a:ea typeface="Jost SemiBold"/>
              </a:rPr>
              <a:t>годовых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Text 73"/>
          <p:cNvSpPr/>
          <p:nvPr/>
        </p:nvSpPr>
        <p:spPr>
          <a:xfrm>
            <a:off x="16430760" y="8780400"/>
            <a:ext cx="328716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Сумма: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100.000-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.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00.000 ₽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Text 53"/>
          <p:cNvSpPr/>
          <p:nvPr/>
        </p:nvSpPr>
        <p:spPr>
          <a:xfrm>
            <a:off x="16445160" y="8523360"/>
            <a:ext cx="2737440" cy="25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517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Jost ExtraBold"/>
                <a:ea typeface="Jost ExtraBold"/>
              </a:rPr>
              <a:t>Срок: 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от 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</a:t>
            </a:r>
            <a:r>
              <a:rPr b="0" lang="ru-RU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24</a:t>
            </a:r>
            <a:r>
              <a:rPr b="0" lang="en-US" sz="1679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месяцев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Text 21"/>
          <p:cNvSpPr/>
          <p:nvPr/>
        </p:nvSpPr>
        <p:spPr>
          <a:xfrm>
            <a:off x="16445160" y="9309240"/>
            <a:ext cx="319248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+ отсрочка платежа до </a:t>
            </a: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9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 мес.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Text 37"/>
          <p:cNvSpPr/>
          <p:nvPr/>
        </p:nvSpPr>
        <p:spPr>
          <a:xfrm>
            <a:off x="16412760" y="9045360"/>
            <a:ext cx="3561120" cy="30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1854"/>
              </a:lnSpc>
              <a:tabLst>
                <a:tab algn="l" pos="0"/>
              </a:tabLst>
            </a:pPr>
            <a:r>
              <a:rPr b="0" lang="ru-RU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П</a:t>
            </a:r>
            <a:r>
              <a:rPr b="0" lang="en-US" sz="1679" strike="noStrike" u="none">
                <a:solidFill>
                  <a:srgbClr val="8172de"/>
                </a:solidFill>
                <a:effectLst/>
                <a:uFillTx/>
                <a:latin typeface="Mulish SemiBold Italic"/>
                <a:ea typeface="Mulish SemiBold Italic"/>
              </a:rPr>
              <a:t>оручитель: физ./юр.лицо</a:t>
            </a:r>
            <a:endParaRPr b="0" lang="ru-RU" sz="1679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Text 18"/>
          <p:cNvSpPr/>
          <p:nvPr/>
        </p:nvSpPr>
        <p:spPr>
          <a:xfrm>
            <a:off x="13339440" y="5853240"/>
            <a:ext cx="2624040" cy="54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rgbClr val="ffffff"/>
                </a:solidFill>
                <a:effectLst/>
                <a:uFillTx/>
                <a:latin typeface="Mulish Bold"/>
              </a:rPr>
              <a:t>НОВОТЕХ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Text 11"/>
          <p:cNvSpPr/>
          <p:nvPr/>
        </p:nvSpPr>
        <p:spPr>
          <a:xfrm>
            <a:off x="12413160" y="8505000"/>
            <a:ext cx="3508560" cy="84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280"/>
              </a:lnSpc>
              <a:tabLst>
                <a:tab algn="l" pos="0"/>
              </a:tabLst>
            </a:pP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Беззалоговый</a:t>
            </a:r>
            <a:r>
              <a:rPr b="0" lang="ru-RU" sz="298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ru-RU" sz="298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Фермер</a:t>
            </a:r>
            <a:endParaRPr b="0" lang="ru-RU" sz="298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0"/>
          <p:cNvSpPr/>
          <p:nvPr/>
        </p:nvSpPr>
        <p:spPr>
          <a:xfrm>
            <a:off x="99000" y="3922920"/>
            <a:ext cx="9132480" cy="111384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0" name="Text 1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1" name="Text 2"/>
          <p:cNvSpPr/>
          <p:nvPr/>
        </p:nvSpPr>
        <p:spPr>
          <a:xfrm>
            <a:off x="1100880" y="4204800"/>
            <a:ext cx="7214760" cy="61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b="0" lang="ru-RU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СВОи</a:t>
            </a: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2" name="Text 3"/>
          <p:cNvSpPr/>
          <p:nvPr/>
        </p:nvSpPr>
        <p:spPr>
          <a:xfrm>
            <a:off x="9479880" y="2774520"/>
            <a:ext cx="14247360" cy="312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созданные гражданами, являющимися ветеранами боевых действий или участниками  специальной военной операции на территориях Украины, Донецкой Народной Республики, Луганской Народной Республики, Запорожской области и Херсонской области;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</a:t>
            </a:r>
            <a:r>
              <a:rPr b="0" lang="ru-RU" sz="2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СМП, оказывающие поддержку Вооруженным силам РФ, осуществляющие деятельность, направленную на производство и/или реализацию товаров, работ, услуг для ВС РФ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3" name="Shape 4"/>
          <p:cNvSpPr/>
          <p:nvPr/>
        </p:nvSpPr>
        <p:spPr>
          <a:xfrm>
            <a:off x="1559880" y="6184800"/>
            <a:ext cx="20373840" cy="728388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Text 5"/>
          <p:cNvSpPr/>
          <p:nvPr/>
        </p:nvSpPr>
        <p:spPr>
          <a:xfrm>
            <a:off x="2167560" y="6350040"/>
            <a:ext cx="274824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5" name="Text 6"/>
          <p:cNvSpPr/>
          <p:nvPr/>
        </p:nvSpPr>
        <p:spPr>
          <a:xfrm>
            <a:off x="217188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6" name="Text 7"/>
          <p:cNvSpPr/>
          <p:nvPr/>
        </p:nvSpPr>
        <p:spPr>
          <a:xfrm>
            <a:off x="8980200" y="7899480"/>
            <a:ext cx="273996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 - 2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7" name="Text 8"/>
          <p:cNvSpPr/>
          <p:nvPr/>
        </p:nvSpPr>
        <p:spPr>
          <a:xfrm>
            <a:off x="12020040" y="7556400"/>
            <a:ext cx="4755240" cy="57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и сооружений, используемых для предпринимательской деятельности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8" name="Text 9"/>
          <p:cNvSpPr/>
          <p:nvPr/>
        </p:nvSpPr>
        <p:spPr>
          <a:xfrm>
            <a:off x="557604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5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9" name="Text 10"/>
          <p:cNvSpPr/>
          <p:nvPr/>
        </p:nvSpPr>
        <p:spPr>
          <a:xfrm>
            <a:off x="1826496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0" name="Text 11"/>
          <p:cNvSpPr/>
          <p:nvPr/>
        </p:nvSpPr>
        <p:spPr>
          <a:xfrm>
            <a:off x="5393880" y="6350040"/>
            <a:ext cx="311688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1" name="Text 12"/>
          <p:cNvSpPr/>
          <p:nvPr/>
        </p:nvSpPr>
        <p:spPr>
          <a:xfrm>
            <a:off x="8683560" y="6375240"/>
            <a:ext cx="333252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2" name="Text 13"/>
          <p:cNvSpPr/>
          <p:nvPr/>
        </p:nvSpPr>
        <p:spPr>
          <a:xfrm>
            <a:off x="13307040" y="6438960"/>
            <a:ext cx="213876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3" name="Text 14"/>
          <p:cNvSpPr/>
          <p:nvPr/>
        </p:nvSpPr>
        <p:spPr>
          <a:xfrm>
            <a:off x="17142840" y="6464160"/>
            <a:ext cx="4806000" cy="13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04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5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235600" y="755640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6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7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8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9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12000" cy="2578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Text 0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" name="Shape 1"/>
          <p:cNvSpPr/>
          <p:nvPr/>
        </p:nvSpPr>
        <p:spPr>
          <a:xfrm>
            <a:off x="444600" y="3684960"/>
            <a:ext cx="4695840" cy="111384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Text 2"/>
          <p:cNvSpPr/>
          <p:nvPr/>
        </p:nvSpPr>
        <p:spPr>
          <a:xfrm>
            <a:off x="1575000" y="400248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«Старт»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" name="Text 3"/>
          <p:cNvSpPr/>
          <p:nvPr/>
        </p:nvSpPr>
        <p:spPr>
          <a:xfrm>
            <a:off x="5805360" y="3808440"/>
            <a:ext cx="13430520" cy="10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МСП, срок регистрации которых не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должен превышать 24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b="0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месяцев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до дня подачи заявления на займ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14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9471680" y="0"/>
            <a:ext cx="4911840" cy="6020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5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0242440" y="0"/>
            <a:ext cx="4140720" cy="5249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6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0942640" y="0"/>
            <a:ext cx="3440880" cy="4550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7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1642840" y="0"/>
            <a:ext cx="2740680" cy="386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8" name="Shape 4"/>
          <p:cNvSpPr/>
          <p:nvPr/>
        </p:nvSpPr>
        <p:spPr>
          <a:xfrm>
            <a:off x="1425600" y="5830200"/>
            <a:ext cx="20592000" cy="6741360"/>
          </a:xfrm>
          <a:prstGeom prst="roundRect">
            <a:avLst>
              <a:gd name="adj" fmla="val 4241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Text 5"/>
          <p:cNvSpPr/>
          <p:nvPr/>
        </p:nvSpPr>
        <p:spPr>
          <a:xfrm>
            <a:off x="2167560" y="6121440"/>
            <a:ext cx="274824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0" name="Text 6"/>
          <p:cNvSpPr/>
          <p:nvPr/>
        </p:nvSpPr>
        <p:spPr>
          <a:xfrm>
            <a:off x="217188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1" name="Text 7"/>
          <p:cNvSpPr/>
          <p:nvPr/>
        </p:nvSpPr>
        <p:spPr>
          <a:xfrm>
            <a:off x="8980200" y="7670880"/>
            <a:ext cx="3078720" cy="170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0,1</a:t>
            </a:r>
            <a:r>
              <a:rPr b="1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%-</a:t>
            </a: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4,0</a:t>
            </a:r>
            <a:r>
              <a:rPr b="1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приоритетные категории*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2" name="Text 8"/>
          <p:cNvSpPr/>
          <p:nvPr/>
        </p:nvSpPr>
        <p:spPr>
          <a:xfrm>
            <a:off x="12218760" y="7670880"/>
            <a:ext cx="4556160" cy="464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3" name="Text 9"/>
          <p:cNvSpPr/>
          <p:nvPr/>
        </p:nvSpPr>
        <p:spPr>
          <a:xfrm>
            <a:off x="557604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3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4" name="Text 10"/>
          <p:cNvSpPr/>
          <p:nvPr/>
        </p:nvSpPr>
        <p:spPr>
          <a:xfrm>
            <a:off x="1826496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5" name="Text 11"/>
          <p:cNvSpPr/>
          <p:nvPr/>
        </p:nvSpPr>
        <p:spPr>
          <a:xfrm>
            <a:off x="5393880" y="6121440"/>
            <a:ext cx="311688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6" name="Text 12"/>
          <p:cNvSpPr/>
          <p:nvPr/>
        </p:nvSpPr>
        <p:spPr>
          <a:xfrm>
            <a:off x="8683560" y="6146640"/>
            <a:ext cx="333252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Text 13"/>
          <p:cNvSpPr/>
          <p:nvPr/>
        </p:nvSpPr>
        <p:spPr>
          <a:xfrm>
            <a:off x="13307040" y="6210360"/>
            <a:ext cx="213876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8" name="Text 14"/>
          <p:cNvSpPr/>
          <p:nvPr/>
        </p:nvSpPr>
        <p:spPr>
          <a:xfrm>
            <a:off x="17155080" y="6235560"/>
            <a:ext cx="4256640" cy="11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29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51440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0" name="Image 5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1792440" y="739548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1" name="Image 6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87512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2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12143520" y="590544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3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1695672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4" name="Text 100"/>
          <p:cNvSpPr/>
          <p:nvPr/>
        </p:nvSpPr>
        <p:spPr>
          <a:xfrm>
            <a:off x="9114480" y="9794520"/>
            <a:ext cx="2764440" cy="25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8,15%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годовых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не приоритетные категории**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5" name="Прямоугольник 1"/>
          <p:cNvSpPr/>
          <p:nvPr/>
        </p:nvSpPr>
        <p:spPr>
          <a:xfrm>
            <a:off x="1425600" y="12987360"/>
            <a:ext cx="9575280" cy="477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</a:pPr>
            <a:r>
              <a:rPr b="0" lang="ru-RU" sz="1800" strike="noStrike" u="none">
                <a:solidFill>
                  <a:schemeClr val="lt1"/>
                </a:solidFill>
                <a:effectLst/>
                <a:uFillTx/>
                <a:latin typeface="Calibri"/>
              </a:rPr>
              <a:t>* и** - дополнительная информация прилагается к презентации</a:t>
            </a: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0"/>
          <p:cNvSpPr/>
          <p:nvPr/>
        </p:nvSpPr>
        <p:spPr>
          <a:xfrm>
            <a:off x="415800" y="3936960"/>
            <a:ext cx="9132480" cy="111384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7" name="Text 1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8" name="Text 2"/>
          <p:cNvSpPr/>
          <p:nvPr/>
        </p:nvSpPr>
        <p:spPr>
          <a:xfrm>
            <a:off x="1575000" y="420480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«Бизнес молодых»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9" name="Text 3"/>
          <p:cNvSpPr/>
          <p:nvPr/>
        </p:nvSpPr>
        <p:spPr>
          <a:xfrm>
            <a:off x="9970920" y="4051440"/>
            <a:ext cx="13756680" cy="10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начинающих субъектов МСП возраст которых составляет 18-35 лет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0" name="Shape 4"/>
          <p:cNvSpPr/>
          <p:nvPr/>
        </p:nvSpPr>
        <p:spPr>
          <a:xfrm>
            <a:off x="1559880" y="5740560"/>
            <a:ext cx="20373840" cy="7283880"/>
          </a:xfrm>
          <a:prstGeom prst="roundRect">
            <a:avLst>
              <a:gd name="adj" fmla="val 4659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Text 5"/>
          <p:cNvSpPr/>
          <p:nvPr/>
        </p:nvSpPr>
        <p:spPr>
          <a:xfrm>
            <a:off x="2167560" y="6350040"/>
            <a:ext cx="274824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2" name="Text 6"/>
          <p:cNvSpPr/>
          <p:nvPr/>
        </p:nvSpPr>
        <p:spPr>
          <a:xfrm>
            <a:off x="217188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3" name="Text 7"/>
          <p:cNvSpPr/>
          <p:nvPr/>
        </p:nvSpPr>
        <p:spPr>
          <a:xfrm>
            <a:off x="8980200" y="7899480"/>
            <a:ext cx="2739960" cy="96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0,1%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4" name="Text 8"/>
          <p:cNvSpPr/>
          <p:nvPr/>
        </p:nvSpPr>
        <p:spPr>
          <a:xfrm>
            <a:off x="12020040" y="7899480"/>
            <a:ext cx="4755240" cy="487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5" name="Text 9"/>
          <p:cNvSpPr/>
          <p:nvPr/>
        </p:nvSpPr>
        <p:spPr>
          <a:xfrm>
            <a:off x="557604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3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6" name="Text 10"/>
          <p:cNvSpPr/>
          <p:nvPr/>
        </p:nvSpPr>
        <p:spPr>
          <a:xfrm>
            <a:off x="1826496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12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7" name="Text 11"/>
          <p:cNvSpPr/>
          <p:nvPr/>
        </p:nvSpPr>
        <p:spPr>
          <a:xfrm>
            <a:off x="5393880" y="6350040"/>
            <a:ext cx="311688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8" name="Text 12"/>
          <p:cNvSpPr/>
          <p:nvPr/>
        </p:nvSpPr>
        <p:spPr>
          <a:xfrm>
            <a:off x="8683560" y="6375240"/>
            <a:ext cx="333252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9" name="Text 13"/>
          <p:cNvSpPr/>
          <p:nvPr/>
        </p:nvSpPr>
        <p:spPr>
          <a:xfrm>
            <a:off x="13307040" y="6438960"/>
            <a:ext cx="2138760" cy="102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 14"/>
          <p:cNvSpPr/>
          <p:nvPr/>
        </p:nvSpPr>
        <p:spPr>
          <a:xfrm>
            <a:off x="17142840" y="6464160"/>
            <a:ext cx="4806000" cy="13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51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2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235600" y="755640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3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6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12000" cy="2578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Text 0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8" name="Shape 1"/>
          <p:cNvSpPr/>
          <p:nvPr/>
        </p:nvSpPr>
        <p:spPr>
          <a:xfrm>
            <a:off x="638280" y="3784680"/>
            <a:ext cx="7423560" cy="111384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Text 2"/>
          <p:cNvSpPr/>
          <p:nvPr/>
        </p:nvSpPr>
        <p:spPr>
          <a:xfrm>
            <a:off x="1575000" y="401148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«Социальный»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0" name="Text 3"/>
          <p:cNvSpPr/>
          <p:nvPr/>
        </p:nvSpPr>
        <p:spPr>
          <a:xfrm>
            <a:off x="8419680" y="3122280"/>
            <a:ext cx="14103720" cy="251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28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субъектов малого и среднего предпринимательства, признанных социальным предприятием в соответствии с Федеральным законом от 24.07.2007г. № 209-ФЗ «О развитии малого и среднего предпринимательства в Российской Федерации» и сведения о признании которых социальным предприятием внесены в единый реестр субъектов малого и среднего предпринимательства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61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20667240" y="0"/>
            <a:ext cx="3716280" cy="362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1228480" y="0"/>
            <a:ext cx="3154680" cy="3067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1738600" y="0"/>
            <a:ext cx="2644920" cy="255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2248360" y="0"/>
            <a:ext cx="2135160" cy="205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5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0" y="10503000"/>
            <a:ext cx="4095360" cy="320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6" name="Image 5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0" y="11064600"/>
            <a:ext cx="3533760" cy="264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7" name="Image 6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0" y="11574720"/>
            <a:ext cx="3016440" cy="2137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8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0" y="12080880"/>
            <a:ext cx="2517840" cy="1631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9" name="Shape 4"/>
          <p:cNvSpPr/>
          <p:nvPr/>
        </p:nvSpPr>
        <p:spPr>
          <a:xfrm>
            <a:off x="1669680" y="5317920"/>
            <a:ext cx="20888280" cy="811188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Text 5"/>
          <p:cNvSpPr/>
          <p:nvPr/>
        </p:nvSpPr>
        <p:spPr>
          <a:xfrm>
            <a:off x="2167560" y="5580000"/>
            <a:ext cx="2748240" cy="156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1" name="Text 6"/>
          <p:cNvSpPr/>
          <p:nvPr/>
        </p:nvSpPr>
        <p:spPr>
          <a:xfrm>
            <a:off x="217188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2" name="Text 7"/>
          <p:cNvSpPr/>
          <p:nvPr/>
        </p:nvSpPr>
        <p:spPr>
          <a:xfrm>
            <a:off x="8640000" y="6656040"/>
            <a:ext cx="3238920" cy="36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категория «Многодетная семья» предприятия внесенные в реестр социальных предприятий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3" name="Text 8"/>
          <p:cNvSpPr/>
          <p:nvPr/>
        </p:nvSpPr>
        <p:spPr>
          <a:xfrm>
            <a:off x="12218760" y="7009200"/>
            <a:ext cx="4556160" cy="59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переоборудование транспортных средств для перевозки маломобильных групп населения, в том числе инвалидов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4" name="Text 9"/>
          <p:cNvSpPr/>
          <p:nvPr/>
        </p:nvSpPr>
        <p:spPr>
          <a:xfrm>
            <a:off x="557604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5" name="Text 10"/>
          <p:cNvSpPr/>
          <p:nvPr/>
        </p:nvSpPr>
        <p:spPr>
          <a:xfrm>
            <a:off x="1826496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6" name="Text 11"/>
          <p:cNvSpPr/>
          <p:nvPr/>
        </p:nvSpPr>
        <p:spPr>
          <a:xfrm>
            <a:off x="5416200" y="5580000"/>
            <a:ext cx="3116880" cy="10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7" name="Text 12"/>
          <p:cNvSpPr/>
          <p:nvPr/>
        </p:nvSpPr>
        <p:spPr>
          <a:xfrm>
            <a:off x="8776080" y="5635440"/>
            <a:ext cx="3240000" cy="106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 13"/>
          <p:cNvSpPr/>
          <p:nvPr/>
        </p:nvSpPr>
        <p:spPr>
          <a:xfrm>
            <a:off x="13307040" y="5635440"/>
            <a:ext cx="213876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9" name="Text 14"/>
          <p:cNvSpPr/>
          <p:nvPr/>
        </p:nvSpPr>
        <p:spPr>
          <a:xfrm>
            <a:off x="17142840" y="5635440"/>
            <a:ext cx="4806000" cy="10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80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51440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1" name="Image 9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2005920" y="6661080"/>
            <a:ext cx="20552040" cy="44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2" name="Image 10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8479080" y="602424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3" name="Image 11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1193940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4" name="Image 12" descr=" "/>
          <p:cNvPicPr/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/>
        </p:blipFill>
        <p:spPr>
          <a:xfrm>
            <a:off x="1695672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5" name="Text 7"/>
          <p:cNvSpPr/>
          <p:nvPr/>
        </p:nvSpPr>
        <p:spPr>
          <a:xfrm>
            <a:off x="8640000" y="10503000"/>
            <a:ext cx="3321360" cy="28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4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предприятия внесенные в реестр социальных предприятий   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ext 0"/>
          <p:cNvSpPr/>
          <p:nvPr/>
        </p:nvSpPr>
        <p:spPr>
          <a:xfrm>
            <a:off x="1575000" y="720000"/>
            <a:ext cx="15043680" cy="27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7" name="Shape 1"/>
          <p:cNvSpPr/>
          <p:nvPr/>
        </p:nvSpPr>
        <p:spPr>
          <a:xfrm>
            <a:off x="638280" y="3784680"/>
            <a:ext cx="7423560" cy="1113840"/>
          </a:xfrm>
          <a:prstGeom prst="roundRect">
            <a:avLst>
              <a:gd name="adj" fmla="val 22909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Text 2"/>
          <p:cNvSpPr/>
          <p:nvPr/>
        </p:nvSpPr>
        <p:spPr>
          <a:xfrm>
            <a:off x="1575000" y="401148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b="0" lang="ru-RU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Отельер</a:t>
            </a:r>
            <a:r>
              <a:rPr b="0" lang="en-US" sz="6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9" name="Text 3"/>
          <p:cNvSpPr/>
          <p:nvPr/>
        </p:nvSpPr>
        <p:spPr>
          <a:xfrm>
            <a:off x="8419680" y="2160000"/>
            <a:ext cx="14138280" cy="29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28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для субъектов малого и среднего предпринимательства, осуществляющих на дату заключения договора о предоставлении микрозайма предпринимательскую (хозяйственную) деятельность гостиниц и предприятий общественного питания (в рамках раздела I «Деятельность гостиниц и предприятий общественного питания» ОКВЭД), а также деятельность в сфере туризма (в рамках класса 79 раздела N «Деятельность административная и сопутствующие услуги» ОКВЭД)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90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20667240" y="0"/>
            <a:ext cx="3716280" cy="3628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1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1228480" y="0"/>
            <a:ext cx="3154680" cy="3067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2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1738600" y="0"/>
            <a:ext cx="2644920" cy="255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3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2248360" y="0"/>
            <a:ext cx="2135160" cy="205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4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0" y="10503000"/>
            <a:ext cx="4095360" cy="320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5" name="Image 5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0" y="11064600"/>
            <a:ext cx="3533760" cy="2647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6" name="Image 6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0" y="11574720"/>
            <a:ext cx="3016440" cy="2137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7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0" y="12080880"/>
            <a:ext cx="2517840" cy="1631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8" name="Shape 4"/>
          <p:cNvSpPr/>
          <p:nvPr/>
        </p:nvSpPr>
        <p:spPr>
          <a:xfrm>
            <a:off x="1491480" y="5302440"/>
            <a:ext cx="20888280" cy="8111880"/>
          </a:xfrm>
          <a:prstGeom prst="roundRect">
            <a:avLst>
              <a:gd name="adj" fmla="val 4534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Text 5"/>
          <p:cNvSpPr/>
          <p:nvPr/>
        </p:nvSpPr>
        <p:spPr>
          <a:xfrm>
            <a:off x="2167560" y="5580000"/>
            <a:ext cx="2748240" cy="156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0" name="Text 6"/>
          <p:cNvSpPr/>
          <p:nvPr/>
        </p:nvSpPr>
        <p:spPr>
          <a:xfrm>
            <a:off x="217188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1" name="Text 7"/>
          <p:cNvSpPr/>
          <p:nvPr/>
        </p:nvSpPr>
        <p:spPr>
          <a:xfrm>
            <a:off x="8895600" y="6738480"/>
            <a:ext cx="2739960" cy="194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3,25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категория «Благоустройтсво»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2" name="Text 8"/>
          <p:cNvSpPr/>
          <p:nvPr/>
        </p:nvSpPr>
        <p:spPr>
          <a:xfrm>
            <a:off x="12218760" y="7009200"/>
            <a:ext cx="4556160" cy="59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 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строительство, ремонт и реконструкция нежилых помещений, зданий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сооружений </a:t>
            </a: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Arial"/>
                <a:ea typeface="Mulish SemiBold"/>
              </a:rPr>
              <a:t>зданий и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Arial"/>
                <a:ea typeface="Mulish SemiBold"/>
              </a:rPr>
              <a:t>сооружений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3" name="Text 9"/>
          <p:cNvSpPr/>
          <p:nvPr/>
        </p:nvSpPr>
        <p:spPr>
          <a:xfrm>
            <a:off x="557604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4" name="Text 10"/>
          <p:cNvSpPr/>
          <p:nvPr/>
        </p:nvSpPr>
        <p:spPr>
          <a:xfrm>
            <a:off x="18264960" y="76708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9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5" name="Text 11"/>
          <p:cNvSpPr/>
          <p:nvPr/>
        </p:nvSpPr>
        <p:spPr>
          <a:xfrm>
            <a:off x="5416200" y="5580000"/>
            <a:ext cx="3116880" cy="104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6" name="Text 12"/>
          <p:cNvSpPr/>
          <p:nvPr/>
        </p:nvSpPr>
        <p:spPr>
          <a:xfrm>
            <a:off x="8776080" y="5580000"/>
            <a:ext cx="3240000" cy="112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7" name="Text 13"/>
          <p:cNvSpPr/>
          <p:nvPr/>
        </p:nvSpPr>
        <p:spPr>
          <a:xfrm>
            <a:off x="13307040" y="5580000"/>
            <a:ext cx="2138760" cy="96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8" name="Text 14"/>
          <p:cNvSpPr/>
          <p:nvPr/>
        </p:nvSpPr>
        <p:spPr>
          <a:xfrm>
            <a:off x="17142840" y="5580000"/>
            <a:ext cx="4806000" cy="10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09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51440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0" name="Image 9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2005920" y="6661080"/>
            <a:ext cx="20552040" cy="44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1" name="Image 10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875124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2" name="Image 11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1193940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3" name="Image 12" descr=" "/>
          <p:cNvPicPr/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/>
        </p:blipFill>
        <p:spPr>
          <a:xfrm>
            <a:off x="16956720" y="5956200"/>
            <a:ext cx="21960" cy="775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4" name="Text 7"/>
          <p:cNvSpPr/>
          <p:nvPr/>
        </p:nvSpPr>
        <p:spPr>
          <a:xfrm>
            <a:off x="8962920" y="10919880"/>
            <a:ext cx="2739960" cy="179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6,5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категория «Общественное питание»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5" name="Text 7"/>
          <p:cNvSpPr/>
          <p:nvPr/>
        </p:nvSpPr>
        <p:spPr>
          <a:xfrm>
            <a:off x="8983800" y="8843760"/>
            <a:ext cx="2739960" cy="189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4,25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6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деятельность гостиниц  </a:t>
            </a:r>
            <a:endParaRPr b="0" lang="ru-RU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Shape 0"/>
          <p:cNvSpPr/>
          <p:nvPr/>
        </p:nvSpPr>
        <p:spPr>
          <a:xfrm>
            <a:off x="783720" y="3936960"/>
            <a:ext cx="7468560" cy="1113840"/>
          </a:xfrm>
          <a:prstGeom prst="roundRect">
            <a:avLst>
              <a:gd name="adj" fmla="val 22909"/>
            </a:avLst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7" name="Text 1"/>
          <p:cNvSpPr/>
          <p:nvPr/>
        </p:nvSpPr>
        <p:spPr>
          <a:xfrm>
            <a:off x="1575000" y="1574640"/>
            <a:ext cx="15043680" cy="187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8" name="Text 2"/>
          <p:cNvSpPr/>
          <p:nvPr/>
        </p:nvSpPr>
        <p:spPr>
          <a:xfrm>
            <a:off x="1575000" y="4188960"/>
            <a:ext cx="14958720" cy="178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6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«IT технологии»</a:t>
            </a:r>
            <a:endParaRPr b="0" lang="ru-RU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9" name="Text 3"/>
          <p:cNvSpPr/>
          <p:nvPr/>
        </p:nvSpPr>
        <p:spPr>
          <a:xfrm>
            <a:off x="8726040" y="4051440"/>
            <a:ext cx="14873760" cy="10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 defTabSz="914400">
              <a:lnSpc>
                <a:spcPct val="100000"/>
              </a:lnSpc>
            </a:pPr>
            <a:r>
              <a:rPr b="0" lang="ru-RU" sz="3200" strike="noStrike" u="none">
                <a:solidFill>
                  <a:schemeClr val="lt1"/>
                </a:solidFill>
                <a:effectLst/>
                <a:uFillTx/>
                <a:latin typeface="Mulish Bold"/>
              </a:rPr>
              <a:t>Для предпринимателей, осуществляющих фактическую деятельность в сфере информационных технологий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0" name="Shape 4"/>
          <p:cNvSpPr/>
          <p:nvPr/>
        </p:nvSpPr>
        <p:spPr>
          <a:xfrm>
            <a:off x="1312200" y="5344560"/>
            <a:ext cx="20636640" cy="8067240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Text 5"/>
          <p:cNvSpPr/>
          <p:nvPr/>
        </p:nvSpPr>
        <p:spPr>
          <a:xfrm>
            <a:off x="2167560" y="6350040"/>
            <a:ext cx="274824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2" name="Text 6"/>
          <p:cNvSpPr/>
          <p:nvPr/>
        </p:nvSpPr>
        <p:spPr>
          <a:xfrm>
            <a:off x="217188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3-36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3" name="Text 7"/>
          <p:cNvSpPr/>
          <p:nvPr/>
        </p:nvSpPr>
        <p:spPr>
          <a:xfrm>
            <a:off x="8625240" y="7444080"/>
            <a:ext cx="3417480" cy="34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0,1</a:t>
            </a: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</a:t>
            </a:r>
            <a:r>
              <a:rPr b="0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   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для разработчиков ПО, консультационных услуг, деятельность  в области информационных технологий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8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</a:t>
            </a:r>
            <a:endParaRPr b="0" lang="ru-R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4" name="Text 8"/>
          <p:cNvSpPr/>
          <p:nvPr/>
        </p:nvSpPr>
        <p:spPr>
          <a:xfrm>
            <a:off x="12193560" y="7486200"/>
            <a:ext cx="4505400" cy="578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приобретение оборотных средств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компьютерного, коммуникационного оборудования и оргтехники, лицензий на программное обеспечение и т.д.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не более  3 ежемесячных 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арендных платежей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5" name="Text 9"/>
          <p:cNvSpPr/>
          <p:nvPr/>
        </p:nvSpPr>
        <p:spPr>
          <a:xfrm>
            <a:off x="557604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6" name="Text 10"/>
          <p:cNvSpPr/>
          <p:nvPr/>
        </p:nvSpPr>
        <p:spPr>
          <a:xfrm>
            <a:off x="18264960" y="7899480"/>
            <a:ext cx="2739960" cy="54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6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7" name="Text 11"/>
          <p:cNvSpPr/>
          <p:nvPr/>
        </p:nvSpPr>
        <p:spPr>
          <a:xfrm>
            <a:off x="5393880" y="6350040"/>
            <a:ext cx="3116880" cy="76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8" name="Text 12"/>
          <p:cNvSpPr/>
          <p:nvPr/>
        </p:nvSpPr>
        <p:spPr>
          <a:xfrm>
            <a:off x="8748000" y="6375240"/>
            <a:ext cx="3268080" cy="86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9" name="Text 13"/>
          <p:cNvSpPr/>
          <p:nvPr/>
        </p:nvSpPr>
        <p:spPr>
          <a:xfrm>
            <a:off x="13307040" y="6375240"/>
            <a:ext cx="2138760" cy="92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0" name="Text 14"/>
          <p:cNvSpPr/>
          <p:nvPr/>
        </p:nvSpPr>
        <p:spPr>
          <a:xfrm>
            <a:off x="17142840" y="6208200"/>
            <a:ext cx="4806000" cy="116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331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2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167560" y="7296120"/>
            <a:ext cx="19645920" cy="21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3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585280" y="6184800"/>
            <a:ext cx="4428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4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 flipH="1">
            <a:off x="12135960" y="6184800"/>
            <a:ext cx="4428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5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6956720" y="6184800"/>
            <a:ext cx="21960" cy="752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6" name="Image 5" descr=" "/>
          <p:cNvPicPr/>
          <p:nvPr/>
        </p:nvPicPr>
        <p:blipFill>
          <a:blip r:embed="rId11"/>
          <a:stretch/>
        </p:blipFill>
        <p:spPr>
          <a:xfrm>
            <a:off x="19268280" y="0"/>
            <a:ext cx="5112000" cy="257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7" name="Text 7"/>
          <p:cNvSpPr/>
          <p:nvPr/>
        </p:nvSpPr>
        <p:spPr>
          <a:xfrm>
            <a:off x="9085320" y="11205360"/>
            <a:ext cx="2739960" cy="198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6,5</a:t>
            </a:r>
            <a:r>
              <a:rPr b="1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</a:t>
            </a:r>
            <a:r>
              <a:rPr b="1" lang="en-US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одовых</a:t>
            </a:r>
            <a:r>
              <a:rPr b="1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</a:t>
            </a:r>
            <a:r>
              <a:rPr b="0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27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   для остальных категорий </a:t>
            </a:r>
            <a:endParaRPr b="0" lang="ru-RU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968</TotalTime>
  <Application>LibreOffice/25.2.3.2$Linux_X86_64 LibreOffice_project/520$Build-2</Application>
  <AppVersion>15.0000</AppVersion>
  <Words>1545</Words>
  <Paragraphs>358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2024-07-03T07:20:06Z</dcterms:created>
  <dc:creator>PptxGenJS</dc:creator>
  <dc:description/>
  <dc:language>ru-RU</dc:language>
  <cp:lastModifiedBy/>
  <cp:lastPrinted>2025-07-22T09:35:48Z</cp:lastPrinted>
  <dcterms:modified xsi:type="dcterms:W3CDTF">2026-02-12T09:58:43Z</dcterms:modified>
  <cp:revision>118</cp:revision>
  <dc:subject>PptxGenJS Presentation</dc:subject>
  <dc:title>PptxGenJS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14</vt:i4>
  </property>
  <property fmtid="{D5CDD505-2E9C-101B-9397-08002B2CF9AE}" pid="3" name="PresentationFormat">
    <vt:lpwstr>Произвольный</vt:lpwstr>
  </property>
  <property fmtid="{D5CDD505-2E9C-101B-9397-08002B2CF9AE}" pid="4" name="Slides">
    <vt:i4>14</vt:i4>
  </property>
</Properties>
</file>